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98" r:id="rId3"/>
    <p:sldId id="258" r:id="rId4"/>
    <p:sldId id="257" r:id="rId5"/>
    <p:sldId id="277" r:id="rId6"/>
    <p:sldId id="259" r:id="rId7"/>
    <p:sldId id="269" r:id="rId8"/>
    <p:sldId id="270" r:id="rId9"/>
    <p:sldId id="289" r:id="rId10"/>
    <p:sldId id="271" r:id="rId11"/>
    <p:sldId id="297" r:id="rId12"/>
    <p:sldId id="260" r:id="rId13"/>
    <p:sldId id="287" r:id="rId14"/>
    <p:sldId id="282" r:id="rId15"/>
    <p:sldId id="283" r:id="rId16"/>
    <p:sldId id="284" r:id="rId17"/>
    <p:sldId id="281" r:id="rId18"/>
    <p:sldId id="290" r:id="rId19"/>
    <p:sldId id="261" r:id="rId20"/>
    <p:sldId id="285" r:id="rId21"/>
    <p:sldId id="286" r:id="rId22"/>
    <p:sldId id="292" r:id="rId23"/>
    <p:sldId id="275" r:id="rId24"/>
    <p:sldId id="294" r:id="rId25"/>
    <p:sldId id="293" r:id="rId26"/>
    <p:sldId id="264" r:id="rId27"/>
    <p:sldId id="295" r:id="rId28"/>
    <p:sldId id="267" r:id="rId29"/>
    <p:sldId id="268" r:id="rId30"/>
    <p:sldId id="296" r:id="rId31"/>
  </p:sldIdLst>
  <p:sldSz cx="9144000" cy="6858000" type="screen4x3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000000"/>
          </p15:clr>
        </p15:guide>
        <p15:guide id="2" pos="2237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E6673-FEB6-496C-979A-F994EAE84A55}" v="2705" dt="2024-02-09T21:43:42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0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y Profota" userId="0a9b42c203cd6a31" providerId="LiveId" clId="{F76E6673-FEB6-496C-979A-F994EAE84A55}"/>
    <pc:docChg chg="undo redo custSel addSld delSld modSld sldOrd">
      <pc:chgData name="Terry Profota" userId="0a9b42c203cd6a31" providerId="LiveId" clId="{F76E6673-FEB6-496C-979A-F994EAE84A55}" dt="2024-02-09T21:44:49.050" v="4673" actId="20577"/>
      <pc:docMkLst>
        <pc:docMk/>
      </pc:docMkLst>
      <pc:sldChg chg="modSp mod ord">
        <pc:chgData name="Terry Profota" userId="0a9b42c203cd6a31" providerId="LiveId" clId="{F76E6673-FEB6-496C-979A-F994EAE84A55}" dt="2024-02-08T15:32:03.981" v="130"/>
        <pc:sldMkLst>
          <pc:docMk/>
          <pc:sldMk cId="0" sldId="256"/>
        </pc:sldMkLst>
        <pc:spChg chg="mod">
          <ac:chgData name="Terry Profota" userId="0a9b42c203cd6a31" providerId="LiveId" clId="{F76E6673-FEB6-496C-979A-F994EAE84A55}" dt="2024-02-08T02:23:39.252" v="0" actId="1076"/>
          <ac:spMkLst>
            <pc:docMk/>
            <pc:sldMk cId="0" sldId="256"/>
            <ac:spMk id="102" creationId="{00000000-0000-0000-0000-000000000000}"/>
          </ac:spMkLst>
        </pc:spChg>
      </pc:sldChg>
      <pc:sldChg chg="addSp delSp modSp mod modAnim modNotesTx">
        <pc:chgData name="Terry Profota" userId="0a9b42c203cd6a31" providerId="LiveId" clId="{F76E6673-FEB6-496C-979A-F994EAE84A55}" dt="2024-02-09T01:40:32.167" v="4106" actId="6549"/>
        <pc:sldMkLst>
          <pc:docMk/>
          <pc:sldMk cId="0" sldId="257"/>
        </pc:sldMkLst>
        <pc:spChg chg="add del mod">
          <ac:chgData name="Terry Profota" userId="0a9b42c203cd6a31" providerId="LiveId" clId="{F76E6673-FEB6-496C-979A-F994EAE84A55}" dt="2024-02-08T15:48:49.416" v="642" actId="478"/>
          <ac:spMkLst>
            <pc:docMk/>
            <pc:sldMk cId="0" sldId="257"/>
            <ac:spMk id="2" creationId="{905F7942-EA67-F38E-9084-70425218E98D}"/>
          </ac:spMkLst>
        </pc:spChg>
        <pc:spChg chg="mod">
          <ac:chgData name="Terry Profota" userId="0a9b42c203cd6a31" providerId="LiveId" clId="{F76E6673-FEB6-496C-979A-F994EAE84A55}" dt="2024-02-09T01:40:32.167" v="4106" actId="6549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Terry Profota" userId="0a9b42c203cd6a31" providerId="LiveId" clId="{F76E6673-FEB6-496C-979A-F994EAE84A55}" dt="2024-02-08T15:48:44.708" v="641" actId="5793"/>
          <ac:spMkLst>
            <pc:docMk/>
            <pc:sldMk cId="0" sldId="257"/>
            <ac:spMk id="111" creationId="{00000000-0000-0000-0000-000000000000}"/>
          </ac:spMkLst>
        </pc:spChg>
        <pc:picChg chg="add mod">
          <ac:chgData name="Terry Profota" userId="0a9b42c203cd6a31" providerId="LiveId" clId="{F76E6673-FEB6-496C-979A-F994EAE84A55}" dt="2024-02-08T15:48:57.031" v="644" actId="1076"/>
          <ac:picMkLst>
            <pc:docMk/>
            <pc:sldMk cId="0" sldId="257"/>
            <ac:picMk id="3" creationId="{5DCBB737-59E0-C2E1-EDE5-CC307A5E59C4}"/>
          </ac:picMkLst>
        </pc:picChg>
        <pc:picChg chg="del mod">
          <ac:chgData name="Terry Profota" userId="0a9b42c203cd6a31" providerId="LiveId" clId="{F76E6673-FEB6-496C-979A-F994EAE84A55}" dt="2024-02-08T15:43:05.873" v="526" actId="478"/>
          <ac:picMkLst>
            <pc:docMk/>
            <pc:sldMk cId="0" sldId="257"/>
            <ac:picMk id="112" creationId="{00000000-0000-0000-0000-000000000000}"/>
          </ac:picMkLst>
        </pc:picChg>
      </pc:sldChg>
      <pc:sldChg chg="delSp modSp mod ord delAnim modAnim modNotes modNotesTx">
        <pc:chgData name="Terry Profota" userId="0a9b42c203cd6a31" providerId="LiveId" clId="{F76E6673-FEB6-496C-979A-F994EAE84A55}" dt="2024-02-08T15:47:05.752" v="598" actId="1076"/>
        <pc:sldMkLst>
          <pc:docMk/>
          <pc:sldMk cId="0" sldId="258"/>
        </pc:sldMkLst>
        <pc:spChg chg="mod">
          <ac:chgData name="Terry Profota" userId="0a9b42c203cd6a31" providerId="LiveId" clId="{F76E6673-FEB6-496C-979A-F994EAE84A55}" dt="2024-02-08T15:44:14.837" v="565" actId="20577"/>
          <ac:spMkLst>
            <pc:docMk/>
            <pc:sldMk cId="0" sldId="258"/>
            <ac:spMk id="118" creationId="{00000000-0000-0000-0000-000000000000}"/>
          </ac:spMkLst>
        </pc:spChg>
        <pc:spChg chg="del mod">
          <ac:chgData name="Terry Profota" userId="0a9b42c203cd6a31" providerId="LiveId" clId="{F76E6673-FEB6-496C-979A-F994EAE84A55}" dt="2024-02-08T15:44:27.972" v="566" actId="478"/>
          <ac:spMkLst>
            <pc:docMk/>
            <pc:sldMk cId="0" sldId="258"/>
            <ac:spMk id="119" creationId="{00000000-0000-0000-0000-000000000000}"/>
          </ac:spMkLst>
        </pc:spChg>
        <pc:spChg chg="mod">
          <ac:chgData name="Terry Profota" userId="0a9b42c203cd6a31" providerId="LiveId" clId="{F76E6673-FEB6-496C-979A-F994EAE84A55}" dt="2024-02-08T15:45:34.298" v="583" actId="12"/>
          <ac:spMkLst>
            <pc:docMk/>
            <pc:sldMk cId="0" sldId="258"/>
            <ac:spMk id="120" creationId="{00000000-0000-0000-0000-000000000000}"/>
          </ac:spMkLst>
        </pc:spChg>
        <pc:spChg chg="mod">
          <ac:chgData name="Terry Profota" userId="0a9b42c203cd6a31" providerId="LiveId" clId="{F76E6673-FEB6-496C-979A-F994EAE84A55}" dt="2024-02-08T15:45:39.871" v="584" actId="12"/>
          <ac:spMkLst>
            <pc:docMk/>
            <pc:sldMk cId="0" sldId="258"/>
            <ac:spMk id="121" creationId="{00000000-0000-0000-0000-000000000000}"/>
          </ac:spMkLst>
        </pc:spChg>
        <pc:spChg chg="mod">
          <ac:chgData name="Terry Profota" userId="0a9b42c203cd6a31" providerId="LiveId" clId="{F76E6673-FEB6-496C-979A-F994EAE84A55}" dt="2024-02-08T15:45:45.697" v="585" actId="12"/>
          <ac:spMkLst>
            <pc:docMk/>
            <pc:sldMk cId="0" sldId="258"/>
            <ac:spMk id="122" creationId="{00000000-0000-0000-0000-000000000000}"/>
          </ac:spMkLst>
        </pc:spChg>
        <pc:picChg chg="mod">
          <ac:chgData name="Terry Profota" userId="0a9b42c203cd6a31" providerId="LiveId" clId="{F76E6673-FEB6-496C-979A-F994EAE84A55}" dt="2024-02-08T15:47:05.752" v="598" actId="1076"/>
          <ac:picMkLst>
            <pc:docMk/>
            <pc:sldMk cId="0" sldId="258"/>
            <ac:picMk id="123" creationId="{00000000-0000-0000-0000-000000000000}"/>
          </ac:picMkLst>
        </pc:picChg>
      </pc:sldChg>
      <pc:sldChg chg="addSp modSp mod modAnim modNotesTx">
        <pc:chgData name="Terry Profota" userId="0a9b42c203cd6a31" providerId="LiveId" clId="{F76E6673-FEB6-496C-979A-F994EAE84A55}" dt="2024-02-09T21:33:56.472" v="4551" actId="1076"/>
        <pc:sldMkLst>
          <pc:docMk/>
          <pc:sldMk cId="0" sldId="259"/>
        </pc:sldMkLst>
        <pc:spChg chg="add mod">
          <ac:chgData name="Terry Profota" userId="0a9b42c203cd6a31" providerId="LiveId" clId="{F76E6673-FEB6-496C-979A-F994EAE84A55}" dt="2024-02-09T21:33:56.472" v="4551" actId="1076"/>
          <ac:spMkLst>
            <pc:docMk/>
            <pc:sldMk cId="0" sldId="259"/>
            <ac:spMk id="2" creationId="{EDFB41DB-E90E-6C6C-BBB7-AC8A39167D9A}"/>
          </ac:spMkLst>
        </pc:spChg>
        <pc:spChg chg="mod">
          <ac:chgData name="Terry Profota" userId="0a9b42c203cd6a31" providerId="LiveId" clId="{F76E6673-FEB6-496C-979A-F994EAE84A55}" dt="2024-02-08T15:56:38.186" v="721" actId="2711"/>
          <ac:spMkLst>
            <pc:docMk/>
            <pc:sldMk cId="0" sldId="259"/>
            <ac:spMk id="129" creationId="{00000000-0000-0000-0000-000000000000}"/>
          </ac:spMkLst>
        </pc:spChg>
        <pc:spChg chg="mod">
          <ac:chgData name="Terry Profota" userId="0a9b42c203cd6a31" providerId="LiveId" clId="{F76E6673-FEB6-496C-979A-F994EAE84A55}" dt="2024-02-09T21:33:36.663" v="4547" actId="14100"/>
          <ac:spMkLst>
            <pc:docMk/>
            <pc:sldMk cId="0" sldId="259"/>
            <ac:spMk id="130" creationId="{00000000-0000-0000-0000-000000000000}"/>
          </ac:spMkLst>
        </pc:spChg>
        <pc:spChg chg="mod">
          <ac:chgData name="Terry Profota" userId="0a9b42c203cd6a31" providerId="LiveId" clId="{F76E6673-FEB6-496C-979A-F994EAE84A55}" dt="2024-02-08T16:01:36.327" v="840" actId="1076"/>
          <ac:spMkLst>
            <pc:docMk/>
            <pc:sldMk cId="0" sldId="259"/>
            <ac:spMk id="131" creationId="{00000000-0000-0000-0000-000000000000}"/>
          </ac:spMkLst>
        </pc:spChg>
        <pc:spChg chg="mod">
          <ac:chgData name="Terry Profota" userId="0a9b42c203cd6a31" providerId="LiveId" clId="{F76E6673-FEB6-496C-979A-F994EAE84A55}" dt="2024-02-09T21:33:46.101" v="4549" actId="1076"/>
          <ac:spMkLst>
            <pc:docMk/>
            <pc:sldMk cId="0" sldId="259"/>
            <ac:spMk id="132" creationId="{00000000-0000-0000-0000-000000000000}"/>
          </ac:spMkLst>
        </pc:spChg>
        <pc:spChg chg="mod">
          <ac:chgData name="Terry Profota" userId="0a9b42c203cd6a31" providerId="LiveId" clId="{F76E6673-FEB6-496C-979A-F994EAE84A55}" dt="2024-02-09T21:33:51.404" v="4550" actId="1076"/>
          <ac:spMkLst>
            <pc:docMk/>
            <pc:sldMk cId="0" sldId="259"/>
            <ac:spMk id="133" creationId="{00000000-0000-0000-0000-000000000000}"/>
          </ac:spMkLst>
        </pc:spChg>
        <pc:picChg chg="mod">
          <ac:chgData name="Terry Profota" userId="0a9b42c203cd6a31" providerId="LiveId" clId="{F76E6673-FEB6-496C-979A-F994EAE84A55}" dt="2024-02-09T21:33:40.826" v="4548" actId="1076"/>
          <ac:picMkLst>
            <pc:docMk/>
            <pc:sldMk cId="0" sldId="259"/>
            <ac:picMk id="134" creationId="{00000000-0000-0000-0000-000000000000}"/>
          </ac:picMkLst>
        </pc:picChg>
      </pc:sldChg>
      <pc:sldChg chg="modSp add mod">
        <pc:chgData name="Terry Profota" userId="0a9b42c203cd6a31" providerId="LiveId" clId="{F76E6673-FEB6-496C-979A-F994EAE84A55}" dt="2024-02-09T17:17:51.663" v="4482" actId="20577"/>
        <pc:sldMkLst>
          <pc:docMk/>
          <pc:sldMk cId="1114796558" sldId="260"/>
        </pc:sldMkLst>
        <pc:spChg chg="add del mod">
          <ac:chgData name="Terry Profota" userId="0a9b42c203cd6a31" providerId="LiveId" clId="{F76E6673-FEB6-496C-979A-F994EAE84A55}" dt="2024-02-08T16:03:55.529" v="858" actId="478"/>
          <ac:spMkLst>
            <pc:docMk/>
            <pc:sldMk cId="1114796558" sldId="260"/>
            <ac:spMk id="3" creationId="{3FE54660-8FDB-DD59-F03F-5A8466BC72B8}"/>
          </ac:spMkLst>
        </pc:spChg>
        <pc:spChg chg="add del mod">
          <ac:chgData name="Terry Profota" userId="0a9b42c203cd6a31" providerId="LiveId" clId="{F76E6673-FEB6-496C-979A-F994EAE84A55}" dt="2024-02-08T18:28:57.975" v="2291" actId="478"/>
          <ac:spMkLst>
            <pc:docMk/>
            <pc:sldMk cId="1114796558" sldId="260"/>
            <ac:spMk id="4" creationId="{52979677-4205-85B7-E1C3-CC5937939054}"/>
          </ac:spMkLst>
        </pc:spChg>
        <pc:spChg chg="mod">
          <ac:chgData name="Terry Profota" userId="0a9b42c203cd6a31" providerId="LiveId" clId="{F76E6673-FEB6-496C-979A-F994EAE84A55}" dt="2024-02-08T16:14:26.925" v="1032" actId="255"/>
          <ac:spMkLst>
            <pc:docMk/>
            <pc:sldMk cId="1114796558" sldId="260"/>
            <ac:spMk id="140" creationId="{00000000-0000-0000-0000-000000000000}"/>
          </ac:spMkLst>
        </pc:spChg>
        <pc:spChg chg="mod">
          <ac:chgData name="Terry Profota" userId="0a9b42c203cd6a31" providerId="LiveId" clId="{F76E6673-FEB6-496C-979A-F994EAE84A55}" dt="2024-02-09T17:17:51.663" v="4482" actId="20577"/>
          <ac:spMkLst>
            <pc:docMk/>
            <pc:sldMk cId="1114796558" sldId="260"/>
            <ac:spMk id="140" creationId="{53F17AE3-8A1E-5DB7-DD4B-2AC67637E143}"/>
          </ac:spMkLst>
        </pc:spChg>
        <pc:spChg chg="del">
          <ac:chgData name="Terry Profota" userId="0a9b42c203cd6a31" providerId="LiveId" clId="{F76E6673-FEB6-496C-979A-F994EAE84A55}" dt="2024-02-08T16:03:50.319" v="857" actId="478"/>
          <ac:spMkLst>
            <pc:docMk/>
            <pc:sldMk cId="1114796558" sldId="260"/>
            <ac:spMk id="141" creationId="{00000000-0000-0000-0000-000000000000}"/>
          </ac:spMkLst>
        </pc:spChg>
        <pc:graphicFrameChg chg="del mod modGraphic">
          <ac:chgData name="Terry Profota" userId="0a9b42c203cd6a31" providerId="LiveId" clId="{F76E6673-FEB6-496C-979A-F994EAE84A55}" dt="2024-02-08T18:28:55.019" v="2290" actId="478"/>
          <ac:graphicFrameMkLst>
            <pc:docMk/>
            <pc:sldMk cId="1114796558" sldId="260"/>
            <ac:graphicFrameMk id="5" creationId="{0A6D7FE8-448F-1C5F-3A22-01E4A12C50B1}"/>
          </ac:graphicFrameMkLst>
        </pc:graphicFrameChg>
        <pc:picChg chg="add mod">
          <ac:chgData name="Terry Profota" userId="0a9b42c203cd6a31" providerId="LiveId" clId="{F76E6673-FEB6-496C-979A-F994EAE84A55}" dt="2024-02-08T18:32:52.312" v="2306" actId="1076"/>
          <ac:picMkLst>
            <pc:docMk/>
            <pc:sldMk cId="1114796558" sldId="260"/>
            <ac:picMk id="7" creationId="{A99BCD83-C6D5-9DE0-4ADE-46FBD11B0EB3}"/>
          </ac:picMkLst>
        </pc:picChg>
      </pc:sldChg>
      <pc:sldChg chg="addSp delSp modSp mod ord delAnim modAnim modNotesTx">
        <pc:chgData name="Terry Profota" userId="0a9b42c203cd6a31" providerId="LiveId" clId="{F76E6673-FEB6-496C-979A-F994EAE84A55}" dt="2024-02-08T19:36:19.792" v="2950" actId="6549"/>
        <pc:sldMkLst>
          <pc:docMk/>
          <pc:sldMk cId="0" sldId="261"/>
        </pc:sldMkLst>
        <pc:spChg chg="add mod">
          <ac:chgData name="Terry Profota" userId="0a9b42c203cd6a31" providerId="LiveId" clId="{F76E6673-FEB6-496C-979A-F994EAE84A55}" dt="2024-02-08T19:36:19.792" v="2950" actId="6549"/>
          <ac:spMkLst>
            <pc:docMk/>
            <pc:sldMk cId="0" sldId="261"/>
            <ac:spMk id="2" creationId="{D6872196-80C9-BAFB-2ABF-717D0724B1F8}"/>
          </ac:spMkLst>
        </pc:spChg>
        <pc:spChg chg="mod">
          <ac:chgData name="Terry Profota" userId="0a9b42c203cd6a31" providerId="LiveId" clId="{F76E6673-FEB6-496C-979A-F994EAE84A55}" dt="2024-02-08T19:36:07.584" v="2943" actId="1076"/>
          <ac:spMkLst>
            <pc:docMk/>
            <pc:sldMk cId="0" sldId="261"/>
            <ac:spMk id="150" creationId="{00000000-0000-0000-0000-000000000000}"/>
          </ac:spMkLst>
        </pc:spChg>
        <pc:spChg chg="mod">
          <ac:chgData name="Terry Profota" userId="0a9b42c203cd6a31" providerId="LiveId" clId="{F76E6673-FEB6-496C-979A-F994EAE84A55}" dt="2024-02-08T18:48:14.386" v="2767" actId="20577"/>
          <ac:spMkLst>
            <pc:docMk/>
            <pc:sldMk cId="0" sldId="261"/>
            <ac:spMk id="151" creationId="{00000000-0000-0000-0000-000000000000}"/>
          </ac:spMkLst>
        </pc:spChg>
        <pc:spChg chg="del">
          <ac:chgData name="Terry Profota" userId="0a9b42c203cd6a31" providerId="LiveId" clId="{F76E6673-FEB6-496C-979A-F994EAE84A55}" dt="2024-02-08T18:49:10.254" v="2771" actId="478"/>
          <ac:spMkLst>
            <pc:docMk/>
            <pc:sldMk cId="0" sldId="261"/>
            <ac:spMk id="152" creationId="{00000000-0000-0000-0000-000000000000}"/>
          </ac:spMkLst>
        </pc:spChg>
        <pc:spChg chg="del mod">
          <ac:chgData name="Terry Profota" userId="0a9b42c203cd6a31" providerId="LiveId" clId="{F76E6673-FEB6-496C-979A-F994EAE84A55}" dt="2024-02-08T18:48:30.588" v="2769" actId="478"/>
          <ac:spMkLst>
            <pc:docMk/>
            <pc:sldMk cId="0" sldId="261"/>
            <ac:spMk id="153" creationId="{00000000-0000-0000-0000-000000000000}"/>
          </ac:spMkLst>
        </pc:spChg>
        <pc:spChg chg="mod">
          <ac:chgData name="Terry Profota" userId="0a9b42c203cd6a31" providerId="LiveId" clId="{F76E6673-FEB6-496C-979A-F994EAE84A55}" dt="2024-02-08T18:48:42.133" v="2770" actId="255"/>
          <ac:spMkLst>
            <pc:docMk/>
            <pc:sldMk cId="0" sldId="261"/>
            <ac:spMk id="154" creationId="{00000000-0000-0000-0000-000000000000}"/>
          </ac:spMkLst>
        </pc:spChg>
        <pc:picChg chg="mod">
          <ac:chgData name="Terry Profota" userId="0a9b42c203cd6a31" providerId="LiveId" clId="{F76E6673-FEB6-496C-979A-F994EAE84A55}" dt="2024-02-08T18:46:43.700" v="2705" actId="1076"/>
          <ac:picMkLst>
            <pc:docMk/>
            <pc:sldMk cId="0" sldId="261"/>
            <ac:picMk id="155" creationId="{00000000-0000-0000-0000-000000000000}"/>
          </ac:picMkLst>
        </pc:picChg>
      </pc:sldChg>
      <pc:sldChg chg="addSp delSp modSp mod delAnim modAnim">
        <pc:chgData name="Terry Profota" userId="0a9b42c203cd6a31" providerId="LiveId" clId="{F76E6673-FEB6-496C-979A-F994EAE84A55}" dt="2024-02-09T01:51:40.791" v="4315" actId="20577"/>
        <pc:sldMkLst>
          <pc:docMk/>
          <pc:sldMk cId="0" sldId="264"/>
        </pc:sldMkLst>
        <pc:spChg chg="add del mod">
          <ac:chgData name="Terry Profota" userId="0a9b42c203cd6a31" providerId="LiveId" clId="{F76E6673-FEB6-496C-979A-F994EAE84A55}" dt="2024-02-09T01:47:26.395" v="4265" actId="20577"/>
          <ac:spMkLst>
            <pc:docMk/>
            <pc:sldMk cId="0" sldId="264"/>
            <ac:spMk id="3" creationId="{2723540E-52E4-D5F5-B40A-BE48202926B8}"/>
          </ac:spMkLst>
        </pc:spChg>
        <pc:spChg chg="add mod">
          <ac:chgData name="Terry Profota" userId="0a9b42c203cd6a31" providerId="LiveId" clId="{F76E6673-FEB6-496C-979A-F994EAE84A55}" dt="2024-02-09T01:51:25.658" v="4313" actId="20577"/>
          <ac:spMkLst>
            <pc:docMk/>
            <pc:sldMk cId="0" sldId="264"/>
            <ac:spMk id="5" creationId="{8DEC95F8-D8F9-3829-A3D8-E1EF47893D81}"/>
          </ac:spMkLst>
        </pc:spChg>
        <pc:spChg chg="add mod">
          <ac:chgData name="Terry Profota" userId="0a9b42c203cd6a31" providerId="LiveId" clId="{F76E6673-FEB6-496C-979A-F994EAE84A55}" dt="2024-02-09T01:51:40.791" v="4315" actId="20577"/>
          <ac:spMkLst>
            <pc:docMk/>
            <pc:sldMk cId="0" sldId="264"/>
            <ac:spMk id="7" creationId="{0DAB7C7B-6229-842D-6A90-40D1D42D5215}"/>
          </ac:spMkLst>
        </pc:spChg>
        <pc:spChg chg="add mod">
          <ac:chgData name="Terry Profota" userId="0a9b42c203cd6a31" providerId="LiveId" clId="{F76E6673-FEB6-496C-979A-F994EAE84A55}" dt="2024-02-09T01:51:38.461" v="4314" actId="20577"/>
          <ac:spMkLst>
            <pc:docMk/>
            <pc:sldMk cId="0" sldId="264"/>
            <ac:spMk id="9" creationId="{43AEED9D-DA30-2207-ED7D-879820CF5771}"/>
          </ac:spMkLst>
        </pc:spChg>
        <pc:spChg chg="mod">
          <ac:chgData name="Terry Profota" userId="0a9b42c203cd6a31" providerId="LiveId" clId="{F76E6673-FEB6-496C-979A-F994EAE84A55}" dt="2024-02-08T19:58:18.334" v="3714"/>
          <ac:spMkLst>
            <pc:docMk/>
            <pc:sldMk cId="0" sldId="264"/>
            <ac:spMk id="173" creationId="{00000000-0000-0000-0000-000000000000}"/>
          </ac:spMkLst>
        </pc:spChg>
        <pc:spChg chg="del mod">
          <ac:chgData name="Terry Profota" userId="0a9b42c203cd6a31" providerId="LiveId" clId="{F76E6673-FEB6-496C-979A-F994EAE84A55}" dt="2024-02-08T20:02:53.965" v="3876" actId="478"/>
          <ac:spMkLst>
            <pc:docMk/>
            <pc:sldMk cId="0" sldId="264"/>
            <ac:spMk id="174" creationId="{00000000-0000-0000-0000-000000000000}"/>
          </ac:spMkLst>
        </pc:spChg>
        <pc:spChg chg="mod">
          <ac:chgData name="Terry Profota" userId="0a9b42c203cd6a31" providerId="LiveId" clId="{F76E6673-FEB6-496C-979A-F994EAE84A55}" dt="2024-02-09T01:51:13.770" v="4308" actId="20577"/>
          <ac:spMkLst>
            <pc:docMk/>
            <pc:sldMk cId="0" sldId="264"/>
            <ac:spMk id="175" creationId="{00000000-0000-0000-0000-000000000000}"/>
          </ac:spMkLst>
        </pc:spChg>
        <pc:spChg chg="mod">
          <ac:chgData name="Terry Profota" userId="0a9b42c203cd6a31" providerId="LiveId" clId="{F76E6673-FEB6-496C-979A-F994EAE84A55}" dt="2024-02-09T01:51:19.389" v="4312" actId="20577"/>
          <ac:spMkLst>
            <pc:docMk/>
            <pc:sldMk cId="0" sldId="264"/>
            <ac:spMk id="176" creationId="{00000000-0000-0000-0000-000000000000}"/>
          </ac:spMkLst>
        </pc:spChg>
        <pc:spChg chg="del">
          <ac:chgData name="Terry Profota" userId="0a9b42c203cd6a31" providerId="LiveId" clId="{F76E6673-FEB6-496C-979A-F994EAE84A55}" dt="2024-02-08T15:38:16.860" v="332" actId="478"/>
          <ac:spMkLst>
            <pc:docMk/>
            <pc:sldMk cId="0" sldId="264"/>
            <ac:spMk id="177" creationId="{00000000-0000-0000-0000-000000000000}"/>
          </ac:spMkLst>
        </pc:spChg>
        <pc:picChg chg="add mod">
          <ac:chgData name="Terry Profota" userId="0a9b42c203cd6a31" providerId="LiveId" clId="{F76E6673-FEB6-496C-979A-F994EAE84A55}" dt="2024-02-09T01:49:13.996" v="4279" actId="1076"/>
          <ac:picMkLst>
            <pc:docMk/>
            <pc:sldMk cId="0" sldId="264"/>
            <ac:picMk id="10" creationId="{A82F5697-DC7B-43B4-9A99-552C3FE70FE8}"/>
          </ac:picMkLst>
        </pc:picChg>
        <pc:picChg chg="del">
          <ac:chgData name="Terry Profota" userId="0a9b42c203cd6a31" providerId="LiveId" clId="{F76E6673-FEB6-496C-979A-F994EAE84A55}" dt="2024-02-08T20:05:04.147" v="4069" actId="478"/>
          <ac:picMkLst>
            <pc:docMk/>
            <pc:sldMk cId="0" sldId="264"/>
            <ac:picMk id="178" creationId="{00000000-0000-0000-0000-000000000000}"/>
          </ac:picMkLst>
        </pc:picChg>
      </pc:sldChg>
      <pc:sldChg chg="modSp mod ord modNotes">
        <pc:chgData name="Terry Profota" userId="0a9b42c203cd6a31" providerId="LiveId" clId="{F76E6673-FEB6-496C-979A-F994EAE84A55}" dt="2024-02-09T01:54:04.569" v="4376" actId="1076"/>
        <pc:sldMkLst>
          <pc:docMk/>
          <pc:sldMk cId="0" sldId="267"/>
        </pc:sldMkLst>
        <pc:spChg chg="mod">
          <ac:chgData name="Terry Profota" userId="0a9b42c203cd6a31" providerId="LiveId" clId="{F76E6673-FEB6-496C-979A-F994EAE84A55}" dt="2024-02-09T01:52:42.963" v="4350" actId="255"/>
          <ac:spMkLst>
            <pc:docMk/>
            <pc:sldMk cId="0" sldId="267"/>
            <ac:spMk id="202" creationId="{00000000-0000-0000-0000-000000000000}"/>
          </ac:spMkLst>
        </pc:spChg>
        <pc:spChg chg="mod">
          <ac:chgData name="Terry Profota" userId="0a9b42c203cd6a31" providerId="LiveId" clId="{F76E6673-FEB6-496C-979A-F994EAE84A55}" dt="2024-02-09T01:53:31.242" v="4368" actId="20577"/>
          <ac:spMkLst>
            <pc:docMk/>
            <pc:sldMk cId="0" sldId="267"/>
            <ac:spMk id="203" creationId="{00000000-0000-0000-0000-000000000000}"/>
          </ac:spMkLst>
        </pc:spChg>
        <pc:spChg chg="mod">
          <ac:chgData name="Terry Profota" userId="0a9b42c203cd6a31" providerId="LiveId" clId="{F76E6673-FEB6-496C-979A-F994EAE84A55}" dt="2024-02-09T01:54:04.569" v="4376" actId="1076"/>
          <ac:spMkLst>
            <pc:docMk/>
            <pc:sldMk cId="0" sldId="267"/>
            <ac:spMk id="204" creationId="{00000000-0000-0000-0000-000000000000}"/>
          </ac:spMkLst>
        </pc:spChg>
        <pc:picChg chg="mod">
          <ac:chgData name="Terry Profota" userId="0a9b42c203cd6a31" providerId="LiveId" clId="{F76E6673-FEB6-496C-979A-F994EAE84A55}" dt="2024-02-09T01:53:18.332" v="4365" actId="692"/>
          <ac:picMkLst>
            <pc:docMk/>
            <pc:sldMk cId="0" sldId="267"/>
            <ac:picMk id="205" creationId="{00000000-0000-0000-0000-000000000000}"/>
          </ac:picMkLst>
        </pc:picChg>
      </pc:sldChg>
      <pc:sldChg chg="modSp mod">
        <pc:chgData name="Terry Profota" userId="0a9b42c203cd6a31" providerId="LiveId" clId="{F76E6673-FEB6-496C-979A-F994EAE84A55}" dt="2024-02-09T17:14:27.648" v="4400" actId="20577"/>
        <pc:sldMkLst>
          <pc:docMk/>
          <pc:sldMk cId="2650932437" sldId="269"/>
        </pc:sldMkLst>
        <pc:spChg chg="mod">
          <ac:chgData name="Terry Profota" userId="0a9b42c203cd6a31" providerId="LiveId" clId="{F76E6673-FEB6-496C-979A-F994EAE84A55}" dt="2024-02-08T16:14:40.037" v="1035" actId="255"/>
          <ac:spMkLst>
            <pc:docMk/>
            <pc:sldMk cId="2650932437" sldId="269"/>
            <ac:spMk id="2" creationId="{CC2BE05D-2E49-915B-7124-DF167333BA2F}"/>
          </ac:spMkLst>
        </pc:spChg>
        <pc:graphicFrameChg chg="mod">
          <ac:chgData name="Terry Profota" userId="0a9b42c203cd6a31" providerId="LiveId" clId="{F76E6673-FEB6-496C-979A-F994EAE84A55}" dt="2024-02-09T17:14:27.648" v="4400" actId="20577"/>
          <ac:graphicFrameMkLst>
            <pc:docMk/>
            <pc:sldMk cId="2650932437" sldId="269"/>
            <ac:graphicFrameMk id="4" creationId="{6AB6FD2F-AE22-8152-E1D9-FB3A9515C3C1}"/>
          </ac:graphicFrameMkLst>
        </pc:graphicFrameChg>
      </pc:sldChg>
      <pc:sldChg chg="addSp delSp modSp mod ord delAnim">
        <pc:chgData name="Terry Profota" userId="0a9b42c203cd6a31" providerId="LiveId" clId="{F76E6673-FEB6-496C-979A-F994EAE84A55}" dt="2024-02-09T17:14:35.400" v="4402" actId="20577"/>
        <pc:sldMkLst>
          <pc:docMk/>
          <pc:sldMk cId="2208295110" sldId="270"/>
        </pc:sldMkLst>
        <pc:spChg chg="del mod">
          <ac:chgData name="Terry Profota" userId="0a9b42c203cd6a31" providerId="LiveId" clId="{F76E6673-FEB6-496C-979A-F994EAE84A55}" dt="2024-02-08T18:34:19.705" v="2320" actId="478"/>
          <ac:spMkLst>
            <pc:docMk/>
            <pc:sldMk cId="2208295110" sldId="270"/>
            <ac:spMk id="2" creationId="{0D178E25-3C64-3624-1C1A-18489AD1DBEA}"/>
          </ac:spMkLst>
        </pc:spChg>
        <pc:spChg chg="add del mod">
          <ac:chgData name="Terry Profota" userId="0a9b42c203cd6a31" providerId="LiveId" clId="{F76E6673-FEB6-496C-979A-F994EAE84A55}" dt="2024-02-08T18:34:28.027" v="2322" actId="478"/>
          <ac:spMkLst>
            <pc:docMk/>
            <pc:sldMk cId="2208295110" sldId="270"/>
            <ac:spMk id="4" creationId="{23197C20-BBD2-6D20-8377-8AE7D0C2075E}"/>
          </ac:spMkLst>
        </pc:spChg>
        <pc:spChg chg="add del mod">
          <ac:chgData name="Terry Profota" userId="0a9b42c203cd6a31" providerId="LiveId" clId="{F76E6673-FEB6-496C-979A-F994EAE84A55}" dt="2024-02-08T18:35:21.643" v="2337" actId="478"/>
          <ac:spMkLst>
            <pc:docMk/>
            <pc:sldMk cId="2208295110" sldId="270"/>
            <ac:spMk id="7" creationId="{CB8CF340-945D-4507-DB22-5094A9E01CA3}"/>
          </ac:spMkLst>
        </pc:spChg>
        <pc:spChg chg="mod">
          <ac:chgData name="Terry Profota" userId="0a9b42c203cd6a31" providerId="LiveId" clId="{F76E6673-FEB6-496C-979A-F994EAE84A55}" dt="2024-02-09T17:14:35.400" v="4402" actId="20577"/>
          <ac:spMkLst>
            <pc:docMk/>
            <pc:sldMk cId="2208295110" sldId="270"/>
            <ac:spMk id="140" creationId="{0FA66EE2-32E6-363F-9C78-53165EADC4F2}"/>
          </ac:spMkLst>
        </pc:spChg>
        <pc:spChg chg="del">
          <ac:chgData name="Terry Profota" userId="0a9b42c203cd6a31" providerId="LiveId" clId="{F76E6673-FEB6-496C-979A-F994EAE84A55}" dt="2024-02-08T18:34:23.221" v="2321" actId="478"/>
          <ac:spMkLst>
            <pc:docMk/>
            <pc:sldMk cId="2208295110" sldId="270"/>
            <ac:spMk id="141" creationId="{AAEB26A1-52B6-EE4D-4976-725E7C4E22DD}"/>
          </ac:spMkLst>
        </pc:spChg>
        <pc:picChg chg="add mod">
          <ac:chgData name="Terry Profota" userId="0a9b42c203cd6a31" providerId="LiveId" clId="{F76E6673-FEB6-496C-979A-F994EAE84A55}" dt="2024-02-08T19:34:27.012" v="2929" actId="14100"/>
          <ac:picMkLst>
            <pc:docMk/>
            <pc:sldMk cId="2208295110" sldId="270"/>
            <ac:picMk id="6" creationId="{B76CB730-A480-6BAF-4638-9DC8193BC009}"/>
          </ac:picMkLst>
        </pc:picChg>
      </pc:sldChg>
      <pc:sldChg chg="addSp delSp modSp mod ord delAnim modAnim">
        <pc:chgData name="Terry Profota" userId="0a9b42c203cd6a31" providerId="LiveId" clId="{F76E6673-FEB6-496C-979A-F994EAE84A55}" dt="2024-02-09T21:44:03.421" v="4657" actId="1076"/>
        <pc:sldMkLst>
          <pc:docMk/>
          <pc:sldMk cId="2289237817" sldId="271"/>
        </pc:sldMkLst>
        <pc:spChg chg="add mod">
          <ac:chgData name="Terry Profota" userId="0a9b42c203cd6a31" providerId="LiveId" clId="{F76E6673-FEB6-496C-979A-F994EAE84A55}" dt="2024-02-09T21:38:54.063" v="4614" actId="20577"/>
          <ac:spMkLst>
            <pc:docMk/>
            <pc:sldMk cId="2289237817" sldId="271"/>
            <ac:spMk id="3" creationId="{708946DA-8A84-D156-3935-CF1719ED42EC}"/>
          </ac:spMkLst>
        </pc:spChg>
        <pc:spChg chg="add mod">
          <ac:chgData name="Terry Profota" userId="0a9b42c203cd6a31" providerId="LiveId" clId="{F76E6673-FEB6-496C-979A-F994EAE84A55}" dt="2024-02-09T21:43:42.014" v="4654" actId="20577"/>
          <ac:spMkLst>
            <pc:docMk/>
            <pc:sldMk cId="2289237817" sldId="271"/>
            <ac:spMk id="4" creationId="{C6899846-2F20-5D09-EF8B-5FFA28ACF1FB}"/>
          </ac:spMkLst>
        </pc:spChg>
        <pc:spChg chg="add mod">
          <ac:chgData name="Terry Profota" userId="0a9b42c203cd6a31" providerId="LiveId" clId="{F76E6673-FEB6-496C-979A-F994EAE84A55}" dt="2024-02-09T21:43:50.322" v="4655" actId="1076"/>
          <ac:spMkLst>
            <pc:docMk/>
            <pc:sldMk cId="2289237817" sldId="271"/>
            <ac:spMk id="6" creationId="{3875997E-A72B-C3EB-277E-72C074B3471F}"/>
          </ac:spMkLst>
        </pc:spChg>
        <pc:spChg chg="add mod">
          <ac:chgData name="Terry Profota" userId="0a9b42c203cd6a31" providerId="LiveId" clId="{F76E6673-FEB6-496C-979A-F994EAE84A55}" dt="2024-02-09T21:43:56.297" v="4656" actId="1076"/>
          <ac:spMkLst>
            <pc:docMk/>
            <pc:sldMk cId="2289237817" sldId="271"/>
            <ac:spMk id="8" creationId="{BD0A5040-2757-ABAB-7B3D-8224B277B57E}"/>
          </ac:spMkLst>
        </pc:spChg>
        <pc:spChg chg="mod">
          <ac:chgData name="Terry Profota" userId="0a9b42c203cd6a31" providerId="LiveId" clId="{F76E6673-FEB6-496C-979A-F994EAE84A55}" dt="2024-02-09T17:14:48.384" v="4406" actId="20577"/>
          <ac:spMkLst>
            <pc:docMk/>
            <pc:sldMk cId="2289237817" sldId="271"/>
            <ac:spMk id="140" creationId="{47FDE9BC-C09C-337E-457F-3E35DFFD8898}"/>
          </ac:spMkLst>
        </pc:spChg>
        <pc:spChg chg="del">
          <ac:chgData name="Terry Profota" userId="0a9b42c203cd6a31" providerId="LiveId" clId="{F76E6673-FEB6-496C-979A-F994EAE84A55}" dt="2024-02-08T18:37:04.748" v="2350" actId="478"/>
          <ac:spMkLst>
            <pc:docMk/>
            <pc:sldMk cId="2289237817" sldId="271"/>
            <ac:spMk id="141" creationId="{D02810B7-77E3-775B-4E5D-5EFA120F5C21}"/>
          </ac:spMkLst>
        </pc:spChg>
        <pc:graphicFrameChg chg="add del mod modGraphic">
          <ac:chgData name="Terry Profota" userId="0a9b42c203cd6a31" providerId="LiveId" clId="{F76E6673-FEB6-496C-979A-F994EAE84A55}" dt="2024-02-09T21:37:57.448" v="4561" actId="478"/>
          <ac:graphicFrameMkLst>
            <pc:docMk/>
            <pc:sldMk cId="2289237817" sldId="271"/>
            <ac:graphicFrameMk id="2" creationId="{0FFC0F12-5897-353F-EF06-6FABA01D69EE}"/>
          </ac:graphicFrameMkLst>
        </pc:graphicFrameChg>
        <pc:graphicFrameChg chg="del">
          <ac:chgData name="Terry Profota" userId="0a9b42c203cd6a31" providerId="LiveId" clId="{F76E6673-FEB6-496C-979A-F994EAE84A55}" dt="2024-02-08T18:36:35.797" v="2347" actId="478"/>
          <ac:graphicFrameMkLst>
            <pc:docMk/>
            <pc:sldMk cId="2289237817" sldId="271"/>
            <ac:graphicFrameMk id="3" creationId="{3E8DF06F-457F-D516-EB2F-A53B9FDFAFE3}"/>
          </ac:graphicFrameMkLst>
        </pc:graphicFrameChg>
        <pc:picChg chg="add mod">
          <ac:chgData name="Terry Profota" userId="0a9b42c203cd6a31" providerId="LiveId" clId="{F76E6673-FEB6-496C-979A-F994EAE84A55}" dt="2024-02-09T21:44:03.421" v="4657" actId="1076"/>
          <ac:picMkLst>
            <pc:docMk/>
            <pc:sldMk cId="2289237817" sldId="271"/>
            <ac:picMk id="9" creationId="{CA99E57E-3561-A4CC-C510-7BB1313D96BC}"/>
          </ac:picMkLst>
        </pc:picChg>
      </pc:sldChg>
      <pc:sldChg chg="modSp del mod ord">
        <pc:chgData name="Terry Profota" userId="0a9b42c203cd6a31" providerId="LiveId" clId="{F76E6673-FEB6-496C-979A-F994EAE84A55}" dt="2024-02-08T16:28:19.251" v="1576" actId="47"/>
        <pc:sldMkLst>
          <pc:docMk/>
          <pc:sldMk cId="509424096" sldId="272"/>
        </pc:sldMkLst>
        <pc:spChg chg="mod">
          <ac:chgData name="Terry Profota" userId="0a9b42c203cd6a31" providerId="LiveId" clId="{F76E6673-FEB6-496C-979A-F994EAE84A55}" dt="2024-02-08T16:24:23.246" v="1518" actId="255"/>
          <ac:spMkLst>
            <pc:docMk/>
            <pc:sldMk cId="509424096" sldId="272"/>
            <ac:spMk id="140" creationId="{C9A2688B-6BEE-5825-5145-4B5C06B57C63}"/>
          </ac:spMkLst>
        </pc:spChg>
        <pc:spChg chg="mod">
          <ac:chgData name="Terry Profota" userId="0a9b42c203cd6a31" providerId="LiveId" clId="{F76E6673-FEB6-496C-979A-F994EAE84A55}" dt="2024-02-08T16:28:15.844" v="1575" actId="21"/>
          <ac:spMkLst>
            <pc:docMk/>
            <pc:sldMk cId="509424096" sldId="272"/>
            <ac:spMk id="141" creationId="{781B9EB4-F51F-35F7-A6A5-DBCFBB363C7E}"/>
          </ac:spMkLst>
        </pc:spChg>
      </pc:sldChg>
      <pc:sldChg chg="modSp del mod">
        <pc:chgData name="Terry Profota" userId="0a9b42c203cd6a31" providerId="LiveId" clId="{F76E6673-FEB6-496C-979A-F994EAE84A55}" dt="2024-02-08T18:55:08.438" v="2899" actId="47"/>
        <pc:sldMkLst>
          <pc:docMk/>
          <pc:sldMk cId="654840879" sldId="273"/>
        </pc:sldMkLst>
        <pc:spChg chg="mod">
          <ac:chgData name="Terry Profota" userId="0a9b42c203cd6a31" providerId="LiveId" clId="{F76E6673-FEB6-496C-979A-F994EAE84A55}" dt="2024-02-08T15:37:14.766" v="260" actId="6549"/>
          <ac:spMkLst>
            <pc:docMk/>
            <pc:sldMk cId="654840879" sldId="273"/>
            <ac:spMk id="140" creationId="{87D9D5D0-5BD1-7D59-AFA2-A319B1005C4C}"/>
          </ac:spMkLst>
        </pc:spChg>
      </pc:sldChg>
      <pc:sldChg chg="del">
        <pc:chgData name="Terry Profota" userId="0a9b42c203cd6a31" providerId="LiveId" clId="{F76E6673-FEB6-496C-979A-F994EAE84A55}" dt="2024-02-08T18:55:10.018" v="2900" actId="47"/>
        <pc:sldMkLst>
          <pc:docMk/>
          <pc:sldMk cId="1456112559" sldId="274"/>
        </pc:sldMkLst>
      </pc:sldChg>
      <pc:sldChg chg="addSp delSp modSp mod delAnim modAnim">
        <pc:chgData name="Terry Profota" userId="0a9b42c203cd6a31" providerId="LiveId" clId="{F76E6673-FEB6-496C-979A-F994EAE84A55}" dt="2024-02-09T21:37:03.313" v="4558" actId="20577"/>
        <pc:sldMkLst>
          <pc:docMk/>
          <pc:sldMk cId="2997549956" sldId="275"/>
        </pc:sldMkLst>
        <pc:spChg chg="mod">
          <ac:chgData name="Terry Profota" userId="0a9b42c203cd6a31" providerId="LiveId" clId="{F76E6673-FEB6-496C-979A-F994EAE84A55}" dt="2024-02-09T21:37:03.313" v="4558" actId="20577"/>
          <ac:spMkLst>
            <pc:docMk/>
            <pc:sldMk cId="2997549956" sldId="275"/>
            <ac:spMk id="140" creationId="{0759D40A-5589-407E-4EAE-06EF5F10453E}"/>
          </ac:spMkLst>
        </pc:spChg>
        <pc:spChg chg="del mod">
          <ac:chgData name="Terry Profota" userId="0a9b42c203cd6a31" providerId="LiveId" clId="{F76E6673-FEB6-496C-979A-F994EAE84A55}" dt="2024-02-08T19:50:22.591" v="3473" actId="478"/>
          <ac:spMkLst>
            <pc:docMk/>
            <pc:sldMk cId="2997549956" sldId="275"/>
            <ac:spMk id="141" creationId="{2340BD69-5F47-A307-061D-14C46D1CA060}"/>
          </ac:spMkLst>
        </pc:spChg>
        <pc:picChg chg="add mod">
          <ac:chgData name="Terry Profota" userId="0a9b42c203cd6a31" providerId="LiveId" clId="{F76E6673-FEB6-496C-979A-F994EAE84A55}" dt="2024-02-08T19:52:46.174" v="3523" actId="14100"/>
          <ac:picMkLst>
            <pc:docMk/>
            <pc:sldMk cId="2997549956" sldId="275"/>
            <ac:picMk id="3" creationId="{C1DBCFE6-920C-9300-C187-88DE00D2F470}"/>
          </ac:picMkLst>
        </pc:picChg>
      </pc:sldChg>
      <pc:sldChg chg="modSp add mod ord modAnim modNotesTx">
        <pc:chgData name="Terry Profota" userId="0a9b42c203cd6a31" providerId="LiveId" clId="{F76E6673-FEB6-496C-979A-F994EAE84A55}" dt="2024-02-08T15:42:11.276" v="500" actId="1076"/>
        <pc:sldMkLst>
          <pc:docMk/>
          <pc:sldMk cId="1761365555" sldId="276"/>
        </pc:sldMkLst>
        <pc:spChg chg="mod">
          <ac:chgData name="Terry Profota" userId="0a9b42c203cd6a31" providerId="LiveId" clId="{F76E6673-FEB6-496C-979A-F994EAE84A55}" dt="2024-02-08T15:39:22.212" v="375" actId="20577"/>
          <ac:spMkLst>
            <pc:docMk/>
            <pc:sldMk cId="1761365555" sldId="276"/>
            <ac:spMk id="110" creationId="{7406005B-1A95-50A5-17C7-EE32F5D83987}"/>
          </ac:spMkLst>
        </pc:spChg>
        <pc:spChg chg="mod">
          <ac:chgData name="Terry Profota" userId="0a9b42c203cd6a31" providerId="LiveId" clId="{F76E6673-FEB6-496C-979A-F994EAE84A55}" dt="2024-02-08T15:41:58.399" v="496" actId="5793"/>
          <ac:spMkLst>
            <pc:docMk/>
            <pc:sldMk cId="1761365555" sldId="276"/>
            <ac:spMk id="111" creationId="{DB84692E-1895-3968-8995-275999F73FE0}"/>
          </ac:spMkLst>
        </pc:spChg>
        <pc:picChg chg="mod">
          <ac:chgData name="Terry Profota" userId="0a9b42c203cd6a31" providerId="LiveId" clId="{F76E6673-FEB6-496C-979A-F994EAE84A55}" dt="2024-02-08T15:42:11.276" v="500" actId="1076"/>
          <ac:picMkLst>
            <pc:docMk/>
            <pc:sldMk cId="1761365555" sldId="276"/>
            <ac:picMk id="112" creationId="{65E6ED51-3036-6F36-A7C0-4959AAE1018E}"/>
          </ac:picMkLst>
        </pc:picChg>
      </pc:sldChg>
      <pc:sldChg chg="addSp delSp modSp add mod modNotesTx">
        <pc:chgData name="Terry Profota" userId="0a9b42c203cd6a31" providerId="LiveId" clId="{F76E6673-FEB6-496C-979A-F994EAE84A55}" dt="2024-02-09T01:42:31.102" v="4206" actId="14100"/>
        <pc:sldMkLst>
          <pc:docMk/>
          <pc:sldMk cId="2365261389" sldId="277"/>
        </pc:sldMkLst>
        <pc:spChg chg="add del mod">
          <ac:chgData name="Terry Profota" userId="0a9b42c203cd6a31" providerId="LiveId" clId="{F76E6673-FEB6-496C-979A-F994EAE84A55}" dt="2024-02-08T15:54:54.320" v="708" actId="478"/>
          <ac:spMkLst>
            <pc:docMk/>
            <pc:sldMk cId="2365261389" sldId="277"/>
            <ac:spMk id="4" creationId="{F8267861-42E9-3A32-FD32-0368EA27678A}"/>
          </ac:spMkLst>
        </pc:spChg>
        <pc:spChg chg="mod">
          <ac:chgData name="Terry Profota" userId="0a9b42c203cd6a31" providerId="LiveId" clId="{F76E6673-FEB6-496C-979A-F994EAE84A55}" dt="2024-02-09T01:40:43.262" v="4107" actId="255"/>
          <ac:spMkLst>
            <pc:docMk/>
            <pc:sldMk cId="2365261389" sldId="277"/>
            <ac:spMk id="118" creationId="{A2484869-1989-D678-ACDF-CCB35BDFC832}"/>
          </ac:spMkLst>
        </pc:spChg>
        <pc:spChg chg="mod">
          <ac:chgData name="Terry Profota" userId="0a9b42c203cd6a31" providerId="LiveId" clId="{F76E6673-FEB6-496C-979A-F994EAE84A55}" dt="2024-02-09T01:41:00.145" v="4134" actId="20577"/>
          <ac:spMkLst>
            <pc:docMk/>
            <pc:sldMk cId="2365261389" sldId="277"/>
            <ac:spMk id="119" creationId="{7154D8BE-973B-E288-4DFA-276D24C7DD9F}"/>
          </ac:spMkLst>
        </pc:spChg>
        <pc:spChg chg="mod">
          <ac:chgData name="Terry Profota" userId="0a9b42c203cd6a31" providerId="LiveId" clId="{F76E6673-FEB6-496C-979A-F994EAE84A55}" dt="2024-02-09T01:41:28.967" v="4154" actId="313"/>
          <ac:spMkLst>
            <pc:docMk/>
            <pc:sldMk cId="2365261389" sldId="277"/>
            <ac:spMk id="120" creationId="{BA44CB62-DD98-CBF3-8669-E8A936BA8449}"/>
          </ac:spMkLst>
        </pc:spChg>
        <pc:spChg chg="mod">
          <ac:chgData name="Terry Profota" userId="0a9b42c203cd6a31" providerId="LiveId" clId="{F76E6673-FEB6-496C-979A-F994EAE84A55}" dt="2024-02-09T01:42:06.788" v="4185" actId="27636"/>
          <ac:spMkLst>
            <pc:docMk/>
            <pc:sldMk cId="2365261389" sldId="277"/>
            <ac:spMk id="121" creationId="{4B6876C6-FED7-F927-878D-DA8D32053492}"/>
          </ac:spMkLst>
        </pc:spChg>
        <pc:spChg chg="mod">
          <ac:chgData name="Terry Profota" userId="0a9b42c203cd6a31" providerId="LiveId" clId="{F76E6673-FEB6-496C-979A-F994EAE84A55}" dt="2024-02-09T01:42:31.102" v="4206" actId="14100"/>
          <ac:spMkLst>
            <pc:docMk/>
            <pc:sldMk cId="2365261389" sldId="277"/>
            <ac:spMk id="122" creationId="{F99741B0-DA8C-954E-66CD-9E45E63798B5}"/>
          </ac:spMkLst>
        </pc:spChg>
        <pc:picChg chg="add del mod">
          <ac:chgData name="Terry Profota" userId="0a9b42c203cd6a31" providerId="LiveId" clId="{F76E6673-FEB6-496C-979A-F994EAE84A55}" dt="2024-02-09T01:42:13.862" v="4188" actId="1076"/>
          <ac:picMkLst>
            <pc:docMk/>
            <pc:sldMk cId="2365261389" sldId="277"/>
            <ac:picMk id="3" creationId="{16168F25-87B5-1EE8-18F0-FA95412FB4A0}"/>
          </ac:picMkLst>
        </pc:picChg>
        <pc:picChg chg="del">
          <ac:chgData name="Terry Profota" userId="0a9b42c203cd6a31" providerId="LiveId" clId="{F76E6673-FEB6-496C-979A-F994EAE84A55}" dt="2024-02-08T15:49:29.816" v="660" actId="478"/>
          <ac:picMkLst>
            <pc:docMk/>
            <pc:sldMk cId="2365261389" sldId="277"/>
            <ac:picMk id="123" creationId="{48F4D6D0-1617-0ED0-446C-AAC6324DF182}"/>
          </ac:picMkLst>
        </pc:picChg>
      </pc:sldChg>
      <pc:sldChg chg="del">
        <pc:chgData name="Terry Profota" userId="0a9b42c203cd6a31" providerId="LiveId" clId="{F76E6673-FEB6-496C-979A-F994EAE84A55}" dt="2024-02-08T20:06:02.387" v="4077" actId="47"/>
        <pc:sldMkLst>
          <pc:docMk/>
          <pc:sldMk cId="239700278" sldId="278"/>
        </pc:sldMkLst>
      </pc:sldChg>
      <pc:sldChg chg="modSp add del mod modAnim">
        <pc:chgData name="Terry Profota" userId="0a9b42c203cd6a31" providerId="LiveId" clId="{F76E6673-FEB6-496C-979A-F994EAE84A55}" dt="2024-02-08T15:37:17.801" v="261" actId="47"/>
        <pc:sldMkLst>
          <pc:docMk/>
          <pc:sldMk cId="326960156" sldId="278"/>
        </pc:sldMkLst>
        <pc:spChg chg="mod">
          <ac:chgData name="Terry Profota" userId="0a9b42c203cd6a31" providerId="LiveId" clId="{F76E6673-FEB6-496C-979A-F994EAE84A55}" dt="2024-02-08T15:36:50.241" v="259" actId="20577"/>
          <ac:spMkLst>
            <pc:docMk/>
            <pc:sldMk cId="326960156" sldId="278"/>
            <ac:spMk id="141" creationId="{C954E01D-B7CB-AB31-C907-3767F961A71A}"/>
          </ac:spMkLst>
        </pc:spChg>
      </pc:sldChg>
      <pc:sldChg chg="delSp modSp add del mod">
        <pc:chgData name="Terry Profota" userId="0a9b42c203cd6a31" providerId="LiveId" clId="{F76E6673-FEB6-496C-979A-F994EAE84A55}" dt="2024-02-08T16:17:54.847" v="1162" actId="47"/>
        <pc:sldMkLst>
          <pc:docMk/>
          <pc:sldMk cId="3168159007" sldId="279"/>
        </pc:sldMkLst>
        <pc:spChg chg="del">
          <ac:chgData name="Terry Profota" userId="0a9b42c203cd6a31" providerId="LiveId" clId="{F76E6673-FEB6-496C-979A-F994EAE84A55}" dt="2024-02-08T16:15:26.012" v="1046" actId="478"/>
          <ac:spMkLst>
            <pc:docMk/>
            <pc:sldMk cId="3168159007" sldId="279"/>
            <ac:spMk id="4" creationId="{D81CF8E2-BEDD-DCDC-3EA1-DF9EE4CD6D46}"/>
          </ac:spMkLst>
        </pc:spChg>
        <pc:spChg chg="mod">
          <ac:chgData name="Terry Profota" userId="0a9b42c203cd6a31" providerId="LiveId" clId="{F76E6673-FEB6-496C-979A-F994EAE84A55}" dt="2024-02-08T16:15:11.956" v="1044" actId="20577"/>
          <ac:spMkLst>
            <pc:docMk/>
            <pc:sldMk cId="3168159007" sldId="279"/>
            <ac:spMk id="140" creationId="{88BEA611-5F6A-8E05-0DB4-CA9738E965FC}"/>
          </ac:spMkLst>
        </pc:spChg>
        <pc:graphicFrameChg chg="del">
          <ac:chgData name="Terry Profota" userId="0a9b42c203cd6a31" providerId="LiveId" clId="{F76E6673-FEB6-496C-979A-F994EAE84A55}" dt="2024-02-08T16:15:22.706" v="1045" actId="478"/>
          <ac:graphicFrameMkLst>
            <pc:docMk/>
            <pc:sldMk cId="3168159007" sldId="279"/>
            <ac:graphicFrameMk id="5" creationId="{1F426CCC-AE27-6B72-6F7C-D9D4DA100527}"/>
          </ac:graphicFrameMkLst>
        </pc:graphicFrameChg>
      </pc:sldChg>
      <pc:sldChg chg="modSp add del">
        <pc:chgData name="Terry Profota" userId="0a9b42c203cd6a31" providerId="LiveId" clId="{F76E6673-FEB6-496C-979A-F994EAE84A55}" dt="2024-02-08T16:25:12.202" v="1524" actId="47"/>
        <pc:sldMkLst>
          <pc:docMk/>
          <pc:sldMk cId="580281944" sldId="280"/>
        </pc:sldMkLst>
        <pc:graphicFrameChg chg="mod">
          <ac:chgData name="Terry Profota" userId="0a9b42c203cd6a31" providerId="LiveId" clId="{F76E6673-FEB6-496C-979A-F994EAE84A55}" dt="2024-02-08T16:23:14.038" v="1512" actId="20577"/>
          <ac:graphicFrameMkLst>
            <pc:docMk/>
            <pc:sldMk cId="580281944" sldId="280"/>
            <ac:graphicFrameMk id="5" creationId="{E08647F1-0E20-91D1-1A14-F2E319967553}"/>
          </ac:graphicFrameMkLst>
        </pc:graphicFrameChg>
      </pc:sldChg>
      <pc:sldChg chg="addSp delSp modSp add del mod">
        <pc:chgData name="Terry Profota" userId="0a9b42c203cd6a31" providerId="LiveId" clId="{F76E6673-FEB6-496C-979A-F994EAE84A55}" dt="2024-02-09T17:17:00.470" v="4479" actId="2696"/>
        <pc:sldMkLst>
          <pc:docMk/>
          <pc:sldMk cId="1826038000" sldId="281"/>
        </pc:sldMkLst>
        <pc:spChg chg="del">
          <ac:chgData name="Terry Profota" userId="0a9b42c203cd6a31" providerId="LiveId" clId="{F76E6673-FEB6-496C-979A-F994EAE84A55}" dt="2024-02-08T16:26:31.577" v="1569" actId="478"/>
          <ac:spMkLst>
            <pc:docMk/>
            <pc:sldMk cId="1826038000" sldId="281"/>
            <ac:spMk id="4" creationId="{15A48167-9554-7E36-B617-BB8AE91A1F23}"/>
          </ac:spMkLst>
        </pc:spChg>
        <pc:spChg chg="mod">
          <ac:chgData name="Terry Profota" userId="0a9b42c203cd6a31" providerId="LiveId" clId="{F76E6673-FEB6-496C-979A-F994EAE84A55}" dt="2024-02-08T19:35:09.241" v="2937" actId="6549"/>
          <ac:spMkLst>
            <pc:docMk/>
            <pc:sldMk cId="1826038000" sldId="281"/>
            <ac:spMk id="140" creationId="{D6182177-2944-2CAB-D51E-15989567E263}"/>
          </ac:spMkLst>
        </pc:spChg>
        <pc:graphicFrameChg chg="del mod">
          <ac:chgData name="Terry Profota" userId="0a9b42c203cd6a31" providerId="LiveId" clId="{F76E6673-FEB6-496C-979A-F994EAE84A55}" dt="2024-02-08T18:43:10.972" v="2674" actId="478"/>
          <ac:graphicFrameMkLst>
            <pc:docMk/>
            <pc:sldMk cId="1826038000" sldId="281"/>
            <ac:graphicFrameMk id="5" creationId="{2159B32E-C21F-2E6E-56D9-DD430E4E93BC}"/>
          </ac:graphicFrameMkLst>
        </pc:graphicFrameChg>
        <pc:picChg chg="add mod">
          <ac:chgData name="Terry Profota" userId="0a9b42c203cd6a31" providerId="LiveId" clId="{F76E6673-FEB6-496C-979A-F994EAE84A55}" dt="2024-02-08T18:43:49.610" v="2682" actId="14100"/>
          <ac:picMkLst>
            <pc:docMk/>
            <pc:sldMk cId="1826038000" sldId="281"/>
            <ac:picMk id="2" creationId="{276C6182-9DA8-9D0E-5D7B-EEFE30AEF3FA}"/>
          </ac:picMkLst>
        </pc:picChg>
      </pc:sldChg>
      <pc:sldChg chg="add ord">
        <pc:chgData name="Terry Profota" userId="0a9b42c203cd6a31" providerId="LiveId" clId="{F76E6673-FEB6-496C-979A-F994EAE84A55}" dt="2024-02-09T21:35:54.055" v="4553"/>
        <pc:sldMkLst>
          <pc:docMk/>
          <pc:sldMk cId="2704105696" sldId="281"/>
        </pc:sldMkLst>
      </pc:sldChg>
      <pc:sldChg chg="addSp delSp modSp add del mod ord addAnim delAnim modAnim">
        <pc:chgData name="Terry Profota" userId="0a9b42c203cd6a31" providerId="LiveId" clId="{F76E6673-FEB6-496C-979A-F994EAE84A55}" dt="2024-02-09T17:13:38.131" v="4379" actId="2696"/>
        <pc:sldMkLst>
          <pc:docMk/>
          <pc:sldMk cId="1205880570" sldId="282"/>
        </pc:sldMkLst>
        <pc:spChg chg="del">
          <ac:chgData name="Terry Profota" userId="0a9b42c203cd6a31" providerId="LiveId" clId="{F76E6673-FEB6-496C-979A-F994EAE84A55}" dt="2024-02-08T16:17:34.757" v="1159" actId="478"/>
          <ac:spMkLst>
            <pc:docMk/>
            <pc:sldMk cId="1205880570" sldId="282"/>
            <ac:spMk id="2" creationId="{2D98A45D-0FA1-870A-A405-4E71716AC198}"/>
          </ac:spMkLst>
        </pc:spChg>
        <pc:spChg chg="add del mod">
          <ac:chgData name="Terry Profota" userId="0a9b42c203cd6a31" providerId="LiveId" clId="{F76E6673-FEB6-496C-979A-F994EAE84A55}" dt="2024-02-08T16:16:39.716" v="1079" actId="478"/>
          <ac:spMkLst>
            <pc:docMk/>
            <pc:sldMk cId="1205880570" sldId="282"/>
            <ac:spMk id="4" creationId="{3C5664D8-C3A0-1C04-5ED1-B3C0C119599C}"/>
          </ac:spMkLst>
        </pc:spChg>
        <pc:spChg chg="add mod">
          <ac:chgData name="Terry Profota" userId="0a9b42c203cd6a31" providerId="LiveId" clId="{F76E6673-FEB6-496C-979A-F994EAE84A55}" dt="2024-02-08T18:25:10.457" v="2224" actId="20577"/>
          <ac:spMkLst>
            <pc:docMk/>
            <pc:sldMk cId="1205880570" sldId="282"/>
            <ac:spMk id="5" creationId="{0E57E40F-D4A4-2F04-18A1-E0BB3F061FF7}"/>
          </ac:spMkLst>
        </pc:spChg>
        <pc:spChg chg="mod">
          <ac:chgData name="Terry Profota" userId="0a9b42c203cd6a31" providerId="LiveId" clId="{F76E6673-FEB6-496C-979A-F994EAE84A55}" dt="2024-02-08T19:33:23.490" v="2909" actId="20577"/>
          <ac:spMkLst>
            <pc:docMk/>
            <pc:sldMk cId="1205880570" sldId="282"/>
            <ac:spMk id="129" creationId="{C6A214B1-70AE-AF4F-8137-608054E33494}"/>
          </ac:spMkLst>
        </pc:spChg>
        <pc:spChg chg="add del mod">
          <ac:chgData name="Terry Profota" userId="0a9b42c203cd6a31" providerId="LiveId" clId="{F76E6673-FEB6-496C-979A-F994EAE84A55}" dt="2024-02-08T18:24:59.516" v="2217" actId="1076"/>
          <ac:spMkLst>
            <pc:docMk/>
            <pc:sldMk cId="1205880570" sldId="282"/>
            <ac:spMk id="130" creationId="{20BE6B56-D6C4-37BB-1F13-B0E66819DA18}"/>
          </ac:spMkLst>
        </pc:spChg>
        <pc:spChg chg="mod">
          <ac:chgData name="Terry Profota" userId="0a9b42c203cd6a31" providerId="LiveId" clId="{F76E6673-FEB6-496C-979A-F994EAE84A55}" dt="2024-02-08T18:24:55.021" v="2216" actId="1076"/>
          <ac:spMkLst>
            <pc:docMk/>
            <pc:sldMk cId="1205880570" sldId="282"/>
            <ac:spMk id="131" creationId="{2DB01413-CE69-B0B8-BD69-B726248A83CC}"/>
          </ac:spMkLst>
        </pc:spChg>
        <pc:spChg chg="del mod">
          <ac:chgData name="Terry Profota" userId="0a9b42c203cd6a31" providerId="LiveId" clId="{F76E6673-FEB6-496C-979A-F994EAE84A55}" dt="2024-02-08T16:16:56.061" v="1082" actId="478"/>
          <ac:spMkLst>
            <pc:docMk/>
            <pc:sldMk cId="1205880570" sldId="282"/>
            <ac:spMk id="132" creationId="{896E5DA2-90A9-33C5-6219-351D217D45B3}"/>
          </ac:spMkLst>
        </pc:spChg>
        <pc:spChg chg="mod">
          <ac:chgData name="Terry Profota" userId="0a9b42c203cd6a31" providerId="LiveId" clId="{F76E6673-FEB6-496C-979A-F994EAE84A55}" dt="2024-02-08T18:24:51.293" v="2215" actId="1076"/>
          <ac:spMkLst>
            <pc:docMk/>
            <pc:sldMk cId="1205880570" sldId="282"/>
            <ac:spMk id="133" creationId="{A9BC54B1-B3F4-A7EF-1801-C215532FE2DF}"/>
          </ac:spMkLst>
        </pc:spChg>
        <pc:picChg chg="add mod">
          <ac:chgData name="Terry Profota" userId="0a9b42c203cd6a31" providerId="LiveId" clId="{F76E6673-FEB6-496C-979A-F994EAE84A55}" dt="2024-02-08T18:33:15.195" v="2310" actId="1076"/>
          <ac:picMkLst>
            <pc:docMk/>
            <pc:sldMk cId="1205880570" sldId="282"/>
            <ac:picMk id="6" creationId="{9BEF3A02-F79A-9DEC-0554-92C40A0654AE}"/>
          </ac:picMkLst>
        </pc:picChg>
        <pc:picChg chg="del">
          <ac:chgData name="Terry Profota" userId="0a9b42c203cd6a31" providerId="LiveId" clId="{F76E6673-FEB6-496C-979A-F994EAE84A55}" dt="2024-02-08T16:16:02.720" v="1051" actId="478"/>
          <ac:picMkLst>
            <pc:docMk/>
            <pc:sldMk cId="1205880570" sldId="282"/>
            <ac:picMk id="134" creationId="{85E7F301-D5A4-6481-F6BE-FB961FDDDF7D}"/>
          </ac:picMkLst>
        </pc:picChg>
      </pc:sldChg>
      <pc:sldChg chg="modSp add mod">
        <pc:chgData name="Terry Profota" userId="0a9b42c203cd6a31" providerId="LiveId" clId="{F76E6673-FEB6-496C-979A-F994EAE84A55}" dt="2024-02-09T17:18:07.834" v="4486" actId="20577"/>
        <pc:sldMkLst>
          <pc:docMk/>
          <pc:sldMk cId="3764353263" sldId="282"/>
        </pc:sldMkLst>
        <pc:spChg chg="mod">
          <ac:chgData name="Terry Profota" userId="0a9b42c203cd6a31" providerId="LiveId" clId="{F76E6673-FEB6-496C-979A-F994EAE84A55}" dt="2024-02-09T17:18:07.834" v="4486" actId="20577"/>
          <ac:spMkLst>
            <pc:docMk/>
            <pc:sldMk cId="3764353263" sldId="282"/>
            <ac:spMk id="129" creationId="{C432EC0E-0929-CEBF-1783-86F34AC1AB1E}"/>
          </ac:spMkLst>
        </pc:spChg>
      </pc:sldChg>
      <pc:sldChg chg="modSp add mod">
        <pc:chgData name="Terry Profota" userId="0a9b42c203cd6a31" providerId="LiveId" clId="{F76E6673-FEB6-496C-979A-F994EAE84A55}" dt="2024-02-09T17:18:13.030" v="4488" actId="20577"/>
        <pc:sldMkLst>
          <pc:docMk/>
          <pc:sldMk cId="172781009" sldId="283"/>
        </pc:sldMkLst>
        <pc:spChg chg="mod">
          <ac:chgData name="Terry Profota" userId="0a9b42c203cd6a31" providerId="LiveId" clId="{F76E6673-FEB6-496C-979A-F994EAE84A55}" dt="2024-02-09T17:18:13.030" v="4488" actId="20577"/>
          <ac:spMkLst>
            <pc:docMk/>
            <pc:sldMk cId="172781009" sldId="283"/>
            <ac:spMk id="129" creationId="{09CA8532-CB0F-AD05-CF8C-F391AE6D1A8D}"/>
          </ac:spMkLst>
        </pc:spChg>
      </pc:sldChg>
      <pc:sldChg chg="addSp modSp add del mod modAnim">
        <pc:chgData name="Terry Profota" userId="0a9b42c203cd6a31" providerId="LiveId" clId="{F76E6673-FEB6-496C-979A-F994EAE84A55}" dt="2024-02-09T17:13:38.131" v="4379" actId="2696"/>
        <pc:sldMkLst>
          <pc:docMk/>
          <pc:sldMk cId="3022376711" sldId="283"/>
        </pc:sldMkLst>
        <pc:spChg chg="add mod">
          <ac:chgData name="Terry Profota" userId="0a9b42c203cd6a31" providerId="LiveId" clId="{F76E6673-FEB6-496C-979A-F994EAE84A55}" dt="2024-02-08T16:22:44.508" v="1511" actId="255"/>
          <ac:spMkLst>
            <pc:docMk/>
            <pc:sldMk cId="3022376711" sldId="283"/>
            <ac:spMk id="2" creationId="{F5C1291E-1934-0311-C129-81C1E8DB5BFE}"/>
          </ac:spMkLst>
        </pc:spChg>
        <pc:spChg chg="mod">
          <ac:chgData name="Terry Profota" userId="0a9b42c203cd6a31" providerId="LiveId" clId="{F76E6673-FEB6-496C-979A-F994EAE84A55}" dt="2024-02-08T19:33:51.851" v="2911" actId="6549"/>
          <ac:spMkLst>
            <pc:docMk/>
            <pc:sldMk cId="3022376711" sldId="283"/>
            <ac:spMk id="129" creationId="{CE3E076F-EFEF-B265-7422-5E3B2B0A7962}"/>
          </ac:spMkLst>
        </pc:spChg>
        <pc:spChg chg="mod">
          <ac:chgData name="Terry Profota" userId="0a9b42c203cd6a31" providerId="LiveId" clId="{F76E6673-FEB6-496C-979A-F994EAE84A55}" dt="2024-02-08T18:24:37.119" v="2214" actId="207"/>
          <ac:spMkLst>
            <pc:docMk/>
            <pc:sldMk cId="3022376711" sldId="283"/>
            <ac:spMk id="130" creationId="{9E8045CB-6FF8-7B37-0E1E-40E7966F1B9B}"/>
          </ac:spMkLst>
        </pc:spChg>
        <pc:spChg chg="mod">
          <ac:chgData name="Terry Profota" userId="0a9b42c203cd6a31" providerId="LiveId" clId="{F76E6673-FEB6-496C-979A-F994EAE84A55}" dt="2024-02-08T16:20:00.518" v="1299" actId="20577"/>
          <ac:spMkLst>
            <pc:docMk/>
            <pc:sldMk cId="3022376711" sldId="283"/>
            <ac:spMk id="131" creationId="{6C459F83-8161-D5E6-E99C-20266EA78912}"/>
          </ac:spMkLst>
        </pc:spChg>
        <pc:spChg chg="mod">
          <ac:chgData name="Terry Profota" userId="0a9b42c203cd6a31" providerId="LiveId" clId="{F76E6673-FEB6-496C-979A-F994EAE84A55}" dt="2024-02-08T16:20:21.108" v="1330" actId="1076"/>
          <ac:spMkLst>
            <pc:docMk/>
            <pc:sldMk cId="3022376711" sldId="283"/>
            <ac:spMk id="133" creationId="{369D9CD6-54C2-7F11-5B4B-0D63D9B48E79}"/>
          </ac:spMkLst>
        </pc:spChg>
        <pc:picChg chg="add mod">
          <ac:chgData name="Terry Profota" userId="0a9b42c203cd6a31" providerId="LiveId" clId="{F76E6673-FEB6-496C-979A-F994EAE84A55}" dt="2024-02-08T18:33:33.263" v="2313" actId="14100"/>
          <ac:picMkLst>
            <pc:docMk/>
            <pc:sldMk cId="3022376711" sldId="283"/>
            <ac:picMk id="3" creationId="{FF0BBADB-4618-DE6D-E763-99E4DFFB117A}"/>
          </ac:picMkLst>
        </pc:picChg>
      </pc:sldChg>
      <pc:sldChg chg="modSp add mod">
        <pc:chgData name="Terry Profota" userId="0a9b42c203cd6a31" providerId="LiveId" clId="{F76E6673-FEB6-496C-979A-F994EAE84A55}" dt="2024-02-09T21:36:09.036" v="4555" actId="14100"/>
        <pc:sldMkLst>
          <pc:docMk/>
          <pc:sldMk cId="1107107771" sldId="284"/>
        </pc:sldMkLst>
        <pc:spChg chg="mod">
          <ac:chgData name="Terry Profota" userId="0a9b42c203cd6a31" providerId="LiveId" clId="{F76E6673-FEB6-496C-979A-F994EAE84A55}" dt="2024-02-09T17:18:18.489" v="4490" actId="20577"/>
          <ac:spMkLst>
            <pc:docMk/>
            <pc:sldMk cId="1107107771" sldId="284"/>
            <ac:spMk id="129" creationId="{A95FF823-4276-B60A-D96E-E0FDF81510B5}"/>
          </ac:spMkLst>
        </pc:spChg>
        <pc:spChg chg="mod">
          <ac:chgData name="Terry Profota" userId="0a9b42c203cd6a31" providerId="LiveId" clId="{F76E6673-FEB6-496C-979A-F994EAE84A55}" dt="2024-02-09T21:36:09.036" v="4555" actId="14100"/>
          <ac:spMkLst>
            <pc:docMk/>
            <pc:sldMk cId="1107107771" sldId="284"/>
            <ac:spMk id="130" creationId="{0AA539C9-671A-0FCC-64DC-47A6310D1DBF}"/>
          </ac:spMkLst>
        </pc:spChg>
      </pc:sldChg>
      <pc:sldChg chg="addSp modSp add del mod modAnim">
        <pc:chgData name="Terry Profota" userId="0a9b42c203cd6a31" providerId="LiveId" clId="{F76E6673-FEB6-496C-979A-F994EAE84A55}" dt="2024-02-09T17:13:38.131" v="4379" actId="2696"/>
        <pc:sldMkLst>
          <pc:docMk/>
          <pc:sldMk cId="4210216513" sldId="284"/>
        </pc:sldMkLst>
        <pc:spChg chg="mod">
          <ac:chgData name="Terry Profota" userId="0a9b42c203cd6a31" providerId="LiveId" clId="{F76E6673-FEB6-496C-979A-F994EAE84A55}" dt="2024-02-08T16:22:32.672" v="1510" actId="255"/>
          <ac:spMkLst>
            <pc:docMk/>
            <pc:sldMk cId="4210216513" sldId="284"/>
            <ac:spMk id="2" creationId="{08A50921-2308-5C4C-546A-D31BB86E06A8}"/>
          </ac:spMkLst>
        </pc:spChg>
        <pc:spChg chg="mod">
          <ac:chgData name="Terry Profota" userId="0a9b42c203cd6a31" providerId="LiveId" clId="{F76E6673-FEB6-496C-979A-F994EAE84A55}" dt="2024-02-08T19:34:09.686" v="2926" actId="20577"/>
          <ac:spMkLst>
            <pc:docMk/>
            <pc:sldMk cId="4210216513" sldId="284"/>
            <ac:spMk id="129" creationId="{C450A9FB-970E-15D8-F73F-93F5182C9DF4}"/>
          </ac:spMkLst>
        </pc:spChg>
        <pc:spChg chg="mod">
          <ac:chgData name="Terry Profota" userId="0a9b42c203cd6a31" providerId="LiveId" clId="{F76E6673-FEB6-496C-979A-F994EAE84A55}" dt="2024-02-08T18:25:31.404" v="2234" actId="207"/>
          <ac:spMkLst>
            <pc:docMk/>
            <pc:sldMk cId="4210216513" sldId="284"/>
            <ac:spMk id="130" creationId="{4ABFECCA-79D0-F09E-ECCC-714B791C737B}"/>
          </ac:spMkLst>
        </pc:spChg>
        <pc:spChg chg="mod">
          <ac:chgData name="Terry Profota" userId="0a9b42c203cd6a31" providerId="LiveId" clId="{F76E6673-FEB6-496C-979A-F994EAE84A55}" dt="2024-02-08T16:21:43.334" v="1419" actId="20577"/>
          <ac:spMkLst>
            <pc:docMk/>
            <pc:sldMk cId="4210216513" sldId="284"/>
            <ac:spMk id="131" creationId="{4121BA49-8881-7FC5-CC0B-86BA30E3A84F}"/>
          </ac:spMkLst>
        </pc:spChg>
        <pc:spChg chg="mod">
          <ac:chgData name="Terry Profota" userId="0a9b42c203cd6a31" providerId="LiveId" clId="{F76E6673-FEB6-496C-979A-F994EAE84A55}" dt="2024-02-08T16:21:59.038" v="1446" actId="20577"/>
          <ac:spMkLst>
            <pc:docMk/>
            <pc:sldMk cId="4210216513" sldId="284"/>
            <ac:spMk id="133" creationId="{D9D0A14F-145C-4DA8-92E7-B75DDDD6C3DD}"/>
          </ac:spMkLst>
        </pc:spChg>
        <pc:picChg chg="add mod">
          <ac:chgData name="Terry Profota" userId="0a9b42c203cd6a31" providerId="LiveId" clId="{F76E6673-FEB6-496C-979A-F994EAE84A55}" dt="2024-02-08T18:33:49.157" v="2316" actId="1076"/>
          <ac:picMkLst>
            <pc:docMk/>
            <pc:sldMk cId="4210216513" sldId="284"/>
            <ac:picMk id="3" creationId="{23D7AE54-CC49-4B3E-6E69-07619C3DC8E5}"/>
          </ac:picMkLst>
        </pc:picChg>
      </pc:sldChg>
      <pc:sldChg chg="addSp delSp modSp add mod delAnim modAnim">
        <pc:chgData name="Terry Profota" userId="0a9b42c203cd6a31" providerId="LiveId" clId="{F76E6673-FEB6-496C-979A-F994EAE84A55}" dt="2024-02-09T01:44:50.835" v="4212" actId="1076"/>
        <pc:sldMkLst>
          <pc:docMk/>
          <pc:sldMk cId="2029397289" sldId="285"/>
        </pc:sldMkLst>
        <pc:spChg chg="add del mod">
          <ac:chgData name="Terry Profota" userId="0a9b42c203cd6a31" providerId="LiveId" clId="{F76E6673-FEB6-496C-979A-F994EAE84A55}" dt="2024-02-08T18:50:22.589" v="2779" actId="478"/>
          <ac:spMkLst>
            <pc:docMk/>
            <pc:sldMk cId="2029397289" sldId="285"/>
            <ac:spMk id="2" creationId="{DE886987-D329-7BB4-DB36-A765981FC809}"/>
          </ac:spMkLst>
        </pc:spChg>
        <pc:spChg chg="mod">
          <ac:chgData name="Terry Profota" userId="0a9b42c203cd6a31" providerId="LiveId" clId="{F76E6673-FEB6-496C-979A-F994EAE84A55}" dt="2024-02-08T19:36:36.749" v="2952" actId="14100"/>
          <ac:spMkLst>
            <pc:docMk/>
            <pc:sldMk cId="2029397289" sldId="285"/>
            <ac:spMk id="150" creationId="{BC312B95-ABEF-7F55-2A71-5B41F43BE711}"/>
          </ac:spMkLst>
        </pc:spChg>
        <pc:spChg chg="mod">
          <ac:chgData name="Terry Profota" userId="0a9b42c203cd6a31" providerId="LiveId" clId="{F76E6673-FEB6-496C-979A-F994EAE84A55}" dt="2024-02-09T01:44:46.766" v="4211" actId="6549"/>
          <ac:spMkLst>
            <pc:docMk/>
            <pc:sldMk cId="2029397289" sldId="285"/>
            <ac:spMk id="151" creationId="{C28D8421-D6E0-ABC9-3C02-1EFFD85C78E8}"/>
          </ac:spMkLst>
        </pc:spChg>
        <pc:spChg chg="del mod">
          <ac:chgData name="Terry Profota" userId="0a9b42c203cd6a31" providerId="LiveId" clId="{F76E6673-FEB6-496C-979A-F994EAE84A55}" dt="2024-02-08T16:35:25.289" v="1890" actId="478"/>
          <ac:spMkLst>
            <pc:docMk/>
            <pc:sldMk cId="2029397289" sldId="285"/>
            <ac:spMk id="152" creationId="{261F9392-D71A-352C-31AE-F14D1F96BCC1}"/>
          </ac:spMkLst>
        </pc:spChg>
        <pc:spChg chg="mod">
          <ac:chgData name="Terry Profota" userId="0a9b42c203cd6a31" providerId="LiveId" clId="{F76E6673-FEB6-496C-979A-F994EAE84A55}" dt="2024-02-09T01:44:09.557" v="4208" actId="1076"/>
          <ac:spMkLst>
            <pc:docMk/>
            <pc:sldMk cId="2029397289" sldId="285"/>
            <ac:spMk id="153" creationId="{A54960BB-144D-4D00-D702-92C9184B9F6C}"/>
          </ac:spMkLst>
        </pc:spChg>
        <pc:spChg chg="del">
          <ac:chgData name="Terry Profota" userId="0a9b42c203cd6a31" providerId="LiveId" clId="{F76E6673-FEB6-496C-979A-F994EAE84A55}" dt="2024-02-08T16:32:15.346" v="1740" actId="478"/>
          <ac:spMkLst>
            <pc:docMk/>
            <pc:sldMk cId="2029397289" sldId="285"/>
            <ac:spMk id="154" creationId="{B1F54F78-6D9D-31A0-282E-B3A1CA3B3519}"/>
          </ac:spMkLst>
        </pc:spChg>
        <pc:picChg chg="mod">
          <ac:chgData name="Terry Profota" userId="0a9b42c203cd6a31" providerId="LiveId" clId="{F76E6673-FEB6-496C-979A-F994EAE84A55}" dt="2024-02-09T01:44:50.835" v="4212" actId="1076"/>
          <ac:picMkLst>
            <pc:docMk/>
            <pc:sldMk cId="2029397289" sldId="285"/>
            <ac:picMk id="155" creationId="{2B0F15E3-A9A2-D03A-0BB6-BE2E9EF8C91D}"/>
          </ac:picMkLst>
        </pc:picChg>
      </pc:sldChg>
      <pc:sldChg chg="addSp delSp modSp add mod delAnim modAnim">
        <pc:chgData name="Terry Profota" userId="0a9b42c203cd6a31" providerId="LiveId" clId="{F76E6673-FEB6-496C-979A-F994EAE84A55}" dt="2024-02-09T01:45:58.620" v="4221"/>
        <pc:sldMkLst>
          <pc:docMk/>
          <pc:sldMk cId="2284096890" sldId="286"/>
        </pc:sldMkLst>
        <pc:spChg chg="del mod">
          <ac:chgData name="Terry Profota" userId="0a9b42c203cd6a31" providerId="LiveId" clId="{F76E6673-FEB6-496C-979A-F994EAE84A55}" dt="2024-02-08T18:53:39.063" v="2820" actId="478"/>
          <ac:spMkLst>
            <pc:docMk/>
            <pc:sldMk cId="2284096890" sldId="286"/>
            <ac:spMk id="2" creationId="{333C17C3-8409-1560-6AF8-A146315048AA}"/>
          </ac:spMkLst>
        </pc:spChg>
        <pc:spChg chg="add del">
          <ac:chgData name="Terry Profota" userId="0a9b42c203cd6a31" providerId="LiveId" clId="{F76E6673-FEB6-496C-979A-F994EAE84A55}" dt="2024-02-08T18:52:47.941" v="2813" actId="22"/>
          <ac:spMkLst>
            <pc:docMk/>
            <pc:sldMk cId="2284096890" sldId="286"/>
            <ac:spMk id="4" creationId="{DDEEF2BA-6FA0-2337-894F-9D9E0D33AFAE}"/>
          </ac:spMkLst>
        </pc:spChg>
        <pc:spChg chg="add del">
          <ac:chgData name="Terry Profota" userId="0a9b42c203cd6a31" providerId="LiveId" clId="{F76E6673-FEB6-496C-979A-F994EAE84A55}" dt="2024-02-08T18:53:01.092" v="2815" actId="22"/>
          <ac:spMkLst>
            <pc:docMk/>
            <pc:sldMk cId="2284096890" sldId="286"/>
            <ac:spMk id="6" creationId="{7412C789-E211-630C-5C93-52CA1659ECC0}"/>
          </ac:spMkLst>
        </pc:spChg>
        <pc:spChg chg="add mod">
          <ac:chgData name="Terry Profota" userId="0a9b42c203cd6a31" providerId="LiveId" clId="{F76E6673-FEB6-496C-979A-F994EAE84A55}" dt="2024-02-08T19:37:28.923" v="2974" actId="6549"/>
          <ac:spMkLst>
            <pc:docMk/>
            <pc:sldMk cId="2284096890" sldId="286"/>
            <ac:spMk id="7" creationId="{359EF309-F367-CD87-7AE8-BE5F5AB86730}"/>
          </ac:spMkLst>
        </pc:spChg>
        <pc:spChg chg="mod">
          <ac:chgData name="Terry Profota" userId="0a9b42c203cd6a31" providerId="LiveId" clId="{F76E6673-FEB6-496C-979A-F994EAE84A55}" dt="2024-02-08T19:37:13.200" v="2953" actId="6549"/>
          <ac:spMkLst>
            <pc:docMk/>
            <pc:sldMk cId="2284096890" sldId="286"/>
            <ac:spMk id="150" creationId="{6DBB5265-747B-E6C0-7ADF-7DF03E0158B0}"/>
          </ac:spMkLst>
        </pc:spChg>
        <pc:spChg chg="del mod">
          <ac:chgData name="Terry Profota" userId="0a9b42c203cd6a31" providerId="LiveId" clId="{F76E6673-FEB6-496C-979A-F994EAE84A55}" dt="2024-02-08T19:37:33.304" v="2975" actId="478"/>
          <ac:spMkLst>
            <pc:docMk/>
            <pc:sldMk cId="2284096890" sldId="286"/>
            <ac:spMk id="151" creationId="{27ABFAA5-23EC-FD9B-9172-91DE9DAD20EE}"/>
          </ac:spMkLst>
        </pc:spChg>
        <pc:spChg chg="del mod">
          <ac:chgData name="Terry Profota" userId="0a9b42c203cd6a31" providerId="LiveId" clId="{F76E6673-FEB6-496C-979A-F994EAE84A55}" dt="2024-02-08T16:38:11.448" v="2019" actId="478"/>
          <ac:spMkLst>
            <pc:docMk/>
            <pc:sldMk cId="2284096890" sldId="286"/>
            <ac:spMk id="153" creationId="{F30DCC25-B4ED-6804-3B57-CE5933BA4F5A}"/>
          </ac:spMkLst>
        </pc:spChg>
        <pc:graphicFrameChg chg="add del mod modGraphic">
          <ac:chgData name="Terry Profota" userId="0a9b42c203cd6a31" providerId="LiveId" clId="{F76E6673-FEB6-496C-979A-F994EAE84A55}" dt="2024-02-08T19:38:10.571" v="2978" actId="1032"/>
          <ac:graphicFrameMkLst>
            <pc:docMk/>
            <pc:sldMk cId="2284096890" sldId="286"/>
            <ac:graphicFrameMk id="8" creationId="{E7149ED1-867D-C7B9-0D16-FE131E51A267}"/>
          </ac:graphicFrameMkLst>
        </pc:graphicFrameChg>
        <pc:graphicFrameChg chg="add mod modGraphic">
          <ac:chgData name="Terry Profota" userId="0a9b42c203cd6a31" providerId="LiveId" clId="{F76E6673-FEB6-496C-979A-F994EAE84A55}" dt="2024-02-09T01:45:58.620" v="4221"/>
          <ac:graphicFrameMkLst>
            <pc:docMk/>
            <pc:sldMk cId="2284096890" sldId="286"/>
            <ac:graphicFrameMk id="9" creationId="{AF056682-0075-FAD3-226C-36648F8B3DDC}"/>
          </ac:graphicFrameMkLst>
        </pc:graphicFrameChg>
        <pc:picChg chg="mod">
          <ac:chgData name="Terry Profota" userId="0a9b42c203cd6a31" providerId="LiveId" clId="{F76E6673-FEB6-496C-979A-F994EAE84A55}" dt="2024-02-08T19:38:55.498" v="2981" actId="1076"/>
          <ac:picMkLst>
            <pc:docMk/>
            <pc:sldMk cId="2284096890" sldId="286"/>
            <ac:picMk id="155" creationId="{0F5EC44D-2BC7-4F4C-A56A-00C0AD0D1E77}"/>
          </ac:picMkLst>
        </pc:picChg>
      </pc:sldChg>
      <pc:sldChg chg="add del">
        <pc:chgData name="Terry Profota" userId="0a9b42c203cd6a31" providerId="LiveId" clId="{F76E6673-FEB6-496C-979A-F994EAE84A55}" dt="2024-02-09T17:13:38.131" v="4379" actId="2696"/>
        <pc:sldMkLst>
          <pc:docMk/>
          <pc:sldMk cId="2877019916" sldId="287"/>
        </pc:sldMkLst>
      </pc:sldChg>
      <pc:sldChg chg="modSp add mod">
        <pc:chgData name="Terry Profota" userId="0a9b42c203cd6a31" providerId="LiveId" clId="{F76E6673-FEB6-496C-979A-F994EAE84A55}" dt="2024-02-09T17:17:58.219" v="4484" actId="20577"/>
        <pc:sldMkLst>
          <pc:docMk/>
          <pc:sldMk cId="3762397436" sldId="287"/>
        </pc:sldMkLst>
        <pc:spChg chg="mod">
          <ac:chgData name="Terry Profota" userId="0a9b42c203cd6a31" providerId="LiveId" clId="{F76E6673-FEB6-496C-979A-F994EAE84A55}" dt="2024-02-09T17:17:58.219" v="4484" actId="20577"/>
          <ac:spMkLst>
            <pc:docMk/>
            <pc:sldMk cId="3762397436" sldId="287"/>
            <ac:spMk id="140" creationId="{1C988EF9-627C-9701-CBC7-B4100DE41A22}"/>
          </ac:spMkLst>
        </pc:spChg>
      </pc:sldChg>
      <pc:sldChg chg="add del">
        <pc:chgData name="Terry Profota" userId="0a9b42c203cd6a31" providerId="LiveId" clId="{F76E6673-FEB6-496C-979A-F994EAE84A55}" dt="2024-02-08T18:42:21.518" v="2668" actId="47"/>
        <pc:sldMkLst>
          <pc:docMk/>
          <pc:sldMk cId="812156297" sldId="288"/>
        </pc:sldMkLst>
      </pc:sldChg>
      <pc:sldChg chg="addSp delSp modSp add mod delAnim">
        <pc:chgData name="Terry Profota" userId="0a9b42c203cd6a31" providerId="LiveId" clId="{F76E6673-FEB6-496C-979A-F994EAE84A55}" dt="2024-02-09T21:44:49.050" v="4673" actId="20577"/>
        <pc:sldMkLst>
          <pc:docMk/>
          <pc:sldMk cId="1340973473" sldId="289"/>
        </pc:sldMkLst>
        <pc:spChg chg="mod">
          <ac:chgData name="Terry Profota" userId="0a9b42c203cd6a31" providerId="LiveId" clId="{F76E6673-FEB6-496C-979A-F994EAE84A55}" dt="2024-02-09T21:44:49.050" v="4673" actId="20577"/>
          <ac:spMkLst>
            <pc:docMk/>
            <pc:sldMk cId="1340973473" sldId="289"/>
            <ac:spMk id="2" creationId="{5C92BFAC-149E-04DA-CD3F-6E6AA5D8E4AC}"/>
          </ac:spMkLst>
        </pc:spChg>
        <pc:spChg chg="add del mod">
          <ac:chgData name="Terry Profota" userId="0a9b42c203cd6a31" providerId="LiveId" clId="{F76E6673-FEB6-496C-979A-F994EAE84A55}" dt="2024-02-08T18:35:59.129" v="2340" actId="478"/>
          <ac:spMkLst>
            <pc:docMk/>
            <pc:sldMk cId="1340973473" sldId="289"/>
            <ac:spMk id="4" creationId="{15B06788-1353-5E44-42D4-B22229744482}"/>
          </ac:spMkLst>
        </pc:spChg>
        <pc:spChg chg="mod">
          <ac:chgData name="Terry Profota" userId="0a9b42c203cd6a31" providerId="LiveId" clId="{F76E6673-FEB6-496C-979A-F994EAE84A55}" dt="2024-02-09T17:14:41.914" v="4404" actId="20577"/>
          <ac:spMkLst>
            <pc:docMk/>
            <pc:sldMk cId="1340973473" sldId="289"/>
            <ac:spMk id="140" creationId="{F627F661-BAFA-2412-1262-314DD565D7C9}"/>
          </ac:spMkLst>
        </pc:spChg>
        <pc:spChg chg="del">
          <ac:chgData name="Terry Profota" userId="0a9b42c203cd6a31" providerId="LiveId" clId="{F76E6673-FEB6-496C-979A-F994EAE84A55}" dt="2024-02-08T18:35:53.243" v="2339" actId="478"/>
          <ac:spMkLst>
            <pc:docMk/>
            <pc:sldMk cId="1340973473" sldId="289"/>
            <ac:spMk id="141" creationId="{8477288E-ED71-7AD2-F4CB-23F3D52FC945}"/>
          </ac:spMkLst>
        </pc:spChg>
        <pc:picChg chg="add mod">
          <ac:chgData name="Terry Profota" userId="0a9b42c203cd6a31" providerId="LiveId" clId="{F76E6673-FEB6-496C-979A-F994EAE84A55}" dt="2024-02-08T18:36:05.006" v="2342" actId="1076"/>
          <ac:picMkLst>
            <pc:docMk/>
            <pc:sldMk cId="1340973473" sldId="289"/>
            <ac:picMk id="5" creationId="{B09A4F2C-4D16-389C-26B3-CC8922FA43B8}"/>
          </ac:picMkLst>
        </pc:picChg>
      </pc:sldChg>
      <pc:sldChg chg="addSp modSp add mod">
        <pc:chgData name="Terry Profota" userId="0a9b42c203cd6a31" providerId="LiveId" clId="{F76E6673-FEB6-496C-979A-F994EAE84A55}" dt="2024-02-08T19:52:37.007" v="3522" actId="20577"/>
        <pc:sldMkLst>
          <pc:docMk/>
          <pc:sldMk cId="2202495581" sldId="290"/>
        </pc:sldMkLst>
        <pc:spChg chg="mod">
          <ac:chgData name="Terry Profota" userId="0a9b42c203cd6a31" providerId="LiveId" clId="{F76E6673-FEB6-496C-979A-F994EAE84A55}" dt="2024-02-08T19:35:40.727" v="2938" actId="6549"/>
          <ac:spMkLst>
            <pc:docMk/>
            <pc:sldMk cId="2202495581" sldId="290"/>
            <ac:spMk id="140" creationId="{17F44496-D682-AB55-1CEE-38FBB8B5EA11}"/>
          </ac:spMkLst>
        </pc:spChg>
        <pc:graphicFrameChg chg="mod">
          <ac:chgData name="Terry Profota" userId="0a9b42c203cd6a31" providerId="LiveId" clId="{F76E6673-FEB6-496C-979A-F994EAE84A55}" dt="2024-02-08T19:52:37.007" v="3522" actId="20577"/>
          <ac:graphicFrameMkLst>
            <pc:docMk/>
            <pc:sldMk cId="2202495581" sldId="290"/>
            <ac:graphicFrameMk id="5" creationId="{4E9566AE-5DF1-E228-A042-0564E9BA1648}"/>
          </ac:graphicFrameMkLst>
        </pc:graphicFrameChg>
        <pc:picChg chg="add mod">
          <ac:chgData name="Terry Profota" userId="0a9b42c203cd6a31" providerId="LiveId" clId="{F76E6673-FEB6-496C-979A-F994EAE84A55}" dt="2024-02-08T19:35:44.388" v="2939" actId="1076"/>
          <ac:picMkLst>
            <pc:docMk/>
            <pc:sldMk cId="2202495581" sldId="290"/>
            <ac:picMk id="2" creationId="{189AA306-CB2E-8616-4EBA-DFCB8A66B143}"/>
          </ac:picMkLst>
        </pc:picChg>
      </pc:sldChg>
      <pc:sldChg chg="add del">
        <pc:chgData name="Terry Profota" userId="0a9b42c203cd6a31" providerId="LiveId" clId="{F76E6673-FEB6-496C-979A-F994EAE84A55}" dt="2024-02-08T19:48:22.129" v="3450" actId="47"/>
        <pc:sldMkLst>
          <pc:docMk/>
          <pc:sldMk cId="3706715400" sldId="291"/>
        </pc:sldMkLst>
      </pc:sldChg>
      <pc:sldChg chg="modSp add">
        <pc:chgData name="Terry Profota" userId="0a9b42c203cd6a31" providerId="LiveId" clId="{F76E6673-FEB6-496C-979A-F994EAE84A55}" dt="2024-02-09T01:46:18.557" v="4229" actId="20577"/>
        <pc:sldMkLst>
          <pc:docMk/>
          <pc:sldMk cId="1594628001" sldId="292"/>
        </pc:sldMkLst>
        <pc:graphicFrameChg chg="mod">
          <ac:chgData name="Terry Profota" userId="0a9b42c203cd6a31" providerId="LiveId" clId="{F76E6673-FEB6-496C-979A-F994EAE84A55}" dt="2024-02-09T01:46:18.557" v="4229" actId="20577"/>
          <ac:graphicFrameMkLst>
            <pc:docMk/>
            <pc:sldMk cId="1594628001" sldId="292"/>
            <ac:graphicFrameMk id="9" creationId="{C23B4E39-5A5B-1A01-A872-3C0D0306DED1}"/>
          </ac:graphicFrameMkLst>
        </pc:graphicFrameChg>
      </pc:sldChg>
      <pc:sldChg chg="addSp delSp modSp add mod ord modAnim">
        <pc:chgData name="Terry Profota" userId="0a9b42c203cd6a31" providerId="LiveId" clId="{F76E6673-FEB6-496C-979A-F994EAE84A55}" dt="2024-02-09T01:46:39.298" v="4231" actId="1076"/>
        <pc:sldMkLst>
          <pc:docMk/>
          <pc:sldMk cId="3775529829" sldId="293"/>
        </pc:sldMkLst>
        <pc:spChg chg="add mod">
          <ac:chgData name="Terry Profota" userId="0a9b42c203cd6a31" providerId="LiveId" clId="{F76E6673-FEB6-496C-979A-F994EAE84A55}" dt="2024-02-08T19:55:00.187" v="3597" actId="20577"/>
          <ac:spMkLst>
            <pc:docMk/>
            <pc:sldMk cId="3775529829" sldId="293"/>
            <ac:spMk id="2" creationId="{56CD61EE-5B02-F97B-F634-A2E7D199C639}"/>
          </ac:spMkLst>
        </pc:spChg>
        <pc:spChg chg="add mod">
          <ac:chgData name="Terry Profota" userId="0a9b42c203cd6a31" providerId="LiveId" clId="{F76E6673-FEB6-496C-979A-F994EAE84A55}" dt="2024-02-08T19:53:37.441" v="3531"/>
          <ac:spMkLst>
            <pc:docMk/>
            <pc:sldMk cId="3775529829" sldId="293"/>
            <ac:spMk id="3" creationId="{0DF674DA-08FF-1D9F-55A1-F73DD6C6EC78}"/>
          </ac:spMkLst>
        </pc:spChg>
        <pc:spChg chg="add del mod">
          <ac:chgData name="Terry Profota" userId="0a9b42c203cd6a31" providerId="LiveId" clId="{F76E6673-FEB6-496C-979A-F994EAE84A55}" dt="2024-02-08T19:55:49.643" v="3613" actId="478"/>
          <ac:spMkLst>
            <pc:docMk/>
            <pc:sldMk cId="3775529829" sldId="293"/>
            <ac:spMk id="6" creationId="{352C2644-5B52-5DFC-8FCC-0D22F8282934}"/>
          </ac:spMkLst>
        </pc:spChg>
        <pc:spChg chg="add mod">
          <ac:chgData name="Terry Profota" userId="0a9b42c203cd6a31" providerId="LiveId" clId="{F76E6673-FEB6-496C-979A-F994EAE84A55}" dt="2024-02-09T01:46:39.298" v="4231" actId="1076"/>
          <ac:spMkLst>
            <pc:docMk/>
            <pc:sldMk cId="3775529829" sldId="293"/>
            <ac:spMk id="7" creationId="{47572210-23BF-2057-55CA-861BED88DAFD}"/>
          </ac:spMkLst>
        </pc:spChg>
        <pc:spChg chg="del mod">
          <ac:chgData name="Terry Profota" userId="0a9b42c203cd6a31" providerId="LiveId" clId="{F76E6673-FEB6-496C-979A-F994EAE84A55}" dt="2024-02-08T19:53:36.330" v="3530" actId="478"/>
          <ac:spMkLst>
            <pc:docMk/>
            <pc:sldMk cId="3775529829" sldId="293"/>
            <ac:spMk id="140" creationId="{199BAADC-205F-9E57-860C-6F68AB6CC8F6}"/>
          </ac:spMkLst>
        </pc:spChg>
        <pc:spChg chg="mod">
          <ac:chgData name="Terry Profota" userId="0a9b42c203cd6a31" providerId="LiveId" clId="{F76E6673-FEB6-496C-979A-F994EAE84A55}" dt="2024-02-08T19:51:25.546" v="3507" actId="5793"/>
          <ac:spMkLst>
            <pc:docMk/>
            <pc:sldMk cId="3775529829" sldId="293"/>
            <ac:spMk id="141" creationId="{07D874F9-F784-EBB0-7191-45A60D014FB2}"/>
          </ac:spMkLst>
        </pc:spChg>
        <pc:picChg chg="add del mod">
          <ac:chgData name="Terry Profota" userId="0a9b42c203cd6a31" providerId="LiveId" clId="{F76E6673-FEB6-496C-979A-F994EAE84A55}" dt="2024-02-08T19:57:18.108" v="3665" actId="1076"/>
          <ac:picMkLst>
            <pc:docMk/>
            <pc:sldMk cId="3775529829" sldId="293"/>
            <ac:picMk id="5" creationId="{533A97A9-7882-D3B7-042F-81D2AFB411EA}"/>
          </ac:picMkLst>
        </pc:picChg>
      </pc:sldChg>
      <pc:sldChg chg="add del">
        <pc:chgData name="Terry Profota" userId="0a9b42c203cd6a31" providerId="LiveId" clId="{F76E6673-FEB6-496C-979A-F994EAE84A55}" dt="2024-02-08T19:51:33.949" v="3509" actId="2696"/>
        <pc:sldMkLst>
          <pc:docMk/>
          <pc:sldMk cId="2098354243" sldId="294"/>
        </pc:sldMkLst>
      </pc:sldChg>
      <pc:sldChg chg="addSp delSp modSp add mod">
        <pc:chgData name="Terry Profota" userId="0a9b42c203cd6a31" providerId="LiveId" clId="{F76E6673-FEB6-496C-979A-F994EAE84A55}" dt="2024-02-09T21:37:15.799" v="4559" actId="478"/>
        <pc:sldMkLst>
          <pc:docMk/>
          <pc:sldMk cId="3590331340" sldId="294"/>
        </pc:sldMkLst>
        <pc:spChg chg="add mod">
          <ac:chgData name="Terry Profota" userId="0a9b42c203cd6a31" providerId="LiveId" clId="{F76E6673-FEB6-496C-979A-F994EAE84A55}" dt="2024-02-08T19:53:07.600" v="3526" actId="1076"/>
          <ac:spMkLst>
            <pc:docMk/>
            <pc:sldMk cId="3590331340" sldId="294"/>
            <ac:spMk id="4" creationId="{02937487-66A4-413F-D08F-8776B1DCD352}"/>
          </ac:spMkLst>
        </pc:spChg>
        <pc:spChg chg="mod">
          <ac:chgData name="Terry Profota" userId="0a9b42c203cd6a31" providerId="LiveId" clId="{F76E6673-FEB6-496C-979A-F994EAE84A55}" dt="2024-02-08T19:52:00.850" v="3512"/>
          <ac:spMkLst>
            <pc:docMk/>
            <pc:sldMk cId="3590331340" sldId="294"/>
            <ac:spMk id="140" creationId="{95ABC58D-4858-186F-BF64-6D8E06C82E8A}"/>
          </ac:spMkLst>
        </pc:spChg>
        <pc:graphicFrameChg chg="mod">
          <ac:chgData name="Terry Profota" userId="0a9b42c203cd6a31" providerId="LiveId" clId="{F76E6673-FEB6-496C-979A-F994EAE84A55}" dt="2024-02-08T19:52:26.393" v="3518" actId="20577"/>
          <ac:graphicFrameMkLst>
            <pc:docMk/>
            <pc:sldMk cId="3590331340" sldId="294"/>
            <ac:graphicFrameMk id="5" creationId="{9DA0D66E-2EAE-7FD5-C265-715985A69526}"/>
          </ac:graphicFrameMkLst>
        </pc:graphicFrameChg>
        <pc:picChg chg="del">
          <ac:chgData name="Terry Profota" userId="0a9b42c203cd6a31" providerId="LiveId" clId="{F76E6673-FEB6-496C-979A-F994EAE84A55}" dt="2024-02-08T19:52:03.994" v="3513" actId="478"/>
          <ac:picMkLst>
            <pc:docMk/>
            <pc:sldMk cId="3590331340" sldId="294"/>
            <ac:picMk id="2" creationId="{53D21661-A348-EE8E-2182-84C7DED810AA}"/>
          </ac:picMkLst>
        </pc:picChg>
        <pc:picChg chg="add del mod">
          <ac:chgData name="Terry Profota" userId="0a9b42c203cd6a31" providerId="LiveId" clId="{F76E6673-FEB6-496C-979A-F994EAE84A55}" dt="2024-02-09T21:37:15.799" v="4559" actId="478"/>
          <ac:picMkLst>
            <pc:docMk/>
            <pc:sldMk cId="3590331340" sldId="294"/>
            <ac:picMk id="3" creationId="{4948ED32-2EB6-2607-8E03-9ED65A26266D}"/>
          </ac:picMkLst>
        </pc:picChg>
      </pc:sldChg>
      <pc:sldChg chg="addSp delSp modSp add del mod">
        <pc:chgData name="Terry Profota" userId="0a9b42c203cd6a31" providerId="LiveId" clId="{F76E6673-FEB6-496C-979A-F994EAE84A55}" dt="2024-02-08T20:05:26.105" v="4073" actId="47"/>
        <pc:sldMkLst>
          <pc:docMk/>
          <pc:sldMk cId="70219258" sldId="295"/>
        </pc:sldMkLst>
        <pc:picChg chg="add mod">
          <ac:chgData name="Terry Profota" userId="0a9b42c203cd6a31" providerId="LiveId" clId="{F76E6673-FEB6-496C-979A-F994EAE84A55}" dt="2024-02-08T20:05:10.311" v="4071"/>
          <ac:picMkLst>
            <pc:docMk/>
            <pc:sldMk cId="70219258" sldId="295"/>
            <ac:picMk id="2" creationId="{F464B001-B0DB-BF55-EF1B-F477482EBAF9}"/>
          </ac:picMkLst>
        </pc:picChg>
        <pc:picChg chg="del">
          <ac:chgData name="Terry Profota" userId="0a9b42c203cd6a31" providerId="LiveId" clId="{F76E6673-FEB6-496C-979A-F994EAE84A55}" dt="2024-02-08T20:05:15.489" v="4072" actId="478"/>
          <ac:picMkLst>
            <pc:docMk/>
            <pc:sldMk cId="70219258" sldId="295"/>
            <ac:picMk id="178" creationId="{137EF479-6F35-50A2-3D91-CFA9ACC54039}"/>
          </ac:picMkLst>
        </pc:picChg>
      </pc:sldChg>
      <pc:sldChg chg="modSp add mod">
        <pc:chgData name="Terry Profota" userId="0a9b42c203cd6a31" providerId="LiveId" clId="{F76E6673-FEB6-496C-979A-F994EAE84A55}" dt="2024-02-09T01:52:06.794" v="4348" actId="20577"/>
        <pc:sldMkLst>
          <pc:docMk/>
          <pc:sldMk cId="2503864587" sldId="295"/>
        </pc:sldMkLst>
        <pc:spChg chg="mod">
          <ac:chgData name="Terry Profota" userId="0a9b42c203cd6a31" providerId="LiveId" clId="{F76E6673-FEB6-496C-979A-F994EAE84A55}" dt="2024-02-09T01:52:06.794" v="4348" actId="20577"/>
          <ac:spMkLst>
            <pc:docMk/>
            <pc:sldMk cId="2503864587" sldId="295"/>
            <ac:spMk id="110" creationId="{26156BE8-B038-50AE-3545-E846022EA29B}"/>
          </ac:spMkLst>
        </pc:spChg>
      </pc:sldChg>
      <pc:sldChg chg="add del">
        <pc:chgData name="Terry Profota" userId="0a9b42c203cd6a31" providerId="LiveId" clId="{F76E6673-FEB6-496C-979A-F994EAE84A55}" dt="2024-02-09T01:54:19.778" v="4378" actId="2696"/>
        <pc:sldMkLst>
          <pc:docMk/>
          <pc:sldMk cId="4004536941" sldId="296"/>
        </pc:sldMkLst>
      </pc:sldChg>
      <pc:sldChg chg="add">
        <pc:chgData name="Terry Profota" userId="0a9b42c203cd6a31" providerId="LiveId" clId="{F76E6673-FEB6-496C-979A-F994EAE84A55}" dt="2024-02-09T21:37:44.837" v="4560" actId="2890"/>
        <pc:sldMkLst>
          <pc:docMk/>
          <pc:sldMk cId="938809766" sldId="29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677AC-3A6A-42C8-9E19-D313A5F7A70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E3005BE-753B-469F-A50A-890FF790D0A9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 dirty="0"/>
        </a:p>
        <a:p>
          <a:r>
            <a:rPr lang="en-US" b="1" dirty="0"/>
            <a:t>FRAMEWORK</a:t>
          </a:r>
          <a:r>
            <a:rPr lang="en-US" dirty="0"/>
            <a:t>	</a:t>
          </a:r>
        </a:p>
      </dgm:t>
    </dgm:pt>
    <dgm:pt modelId="{55E05887-BA58-4CF2-9ABB-F2D37E7EAF35}" type="parTrans" cxnId="{F4001ADC-C5A7-4D66-BB71-2F8BE06853FC}">
      <dgm:prSet/>
      <dgm:spPr/>
      <dgm:t>
        <a:bodyPr/>
        <a:lstStyle/>
        <a:p>
          <a:endParaRPr lang="en-US"/>
        </a:p>
      </dgm:t>
    </dgm:pt>
    <dgm:pt modelId="{B1E0CDC9-8977-42DD-BC23-598C2EF973BE}" type="sibTrans" cxnId="{F4001ADC-C5A7-4D66-BB71-2F8BE06853FC}">
      <dgm:prSet/>
      <dgm:spPr/>
      <dgm:t>
        <a:bodyPr/>
        <a:lstStyle/>
        <a:p>
          <a:endParaRPr lang="en-US"/>
        </a:p>
      </dgm:t>
    </dgm:pt>
    <dgm:pt modelId="{98868A06-40F1-47C8-8FE3-DE708DE24A5D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VISION THE FUTURE</a:t>
          </a:r>
        </a:p>
      </dgm:t>
    </dgm:pt>
    <dgm:pt modelId="{17AE3EAF-D19E-4052-AD55-A0F78C3E8F8B}" type="parTrans" cxnId="{32578A50-C3BF-4BB6-8956-63BC971B98D4}">
      <dgm:prSet/>
      <dgm:spPr/>
      <dgm:t>
        <a:bodyPr/>
        <a:lstStyle/>
        <a:p>
          <a:endParaRPr lang="en-US"/>
        </a:p>
      </dgm:t>
    </dgm:pt>
    <dgm:pt modelId="{8DE8520D-DB04-4BDC-820B-BE49455E1446}" type="sibTrans" cxnId="{32578A50-C3BF-4BB6-8956-63BC971B98D4}">
      <dgm:prSet/>
      <dgm:spPr/>
      <dgm:t>
        <a:bodyPr/>
        <a:lstStyle/>
        <a:p>
          <a:endParaRPr lang="en-US"/>
        </a:p>
      </dgm:t>
    </dgm:pt>
    <dgm:pt modelId="{9C1FF681-B391-4617-83E4-FCB3AB56DA3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CRAFT YOUR PLAN</a:t>
          </a:r>
        </a:p>
      </dgm:t>
    </dgm:pt>
    <dgm:pt modelId="{FC3050FF-2636-4575-B35A-6EBFA7476CE3}" type="parTrans" cxnId="{31E5FB87-A2EF-41B2-9486-A2866BEA7CC5}">
      <dgm:prSet/>
      <dgm:spPr/>
      <dgm:t>
        <a:bodyPr/>
        <a:lstStyle/>
        <a:p>
          <a:endParaRPr lang="en-US"/>
        </a:p>
      </dgm:t>
    </dgm:pt>
    <dgm:pt modelId="{36EFA03B-8D2F-4F2E-B8D1-E627EFA7B49A}" type="sibTrans" cxnId="{31E5FB87-A2EF-41B2-9486-A2866BEA7CC5}">
      <dgm:prSet/>
      <dgm:spPr/>
      <dgm:t>
        <a:bodyPr/>
        <a:lstStyle/>
        <a:p>
          <a:endParaRPr lang="en-US"/>
        </a:p>
      </dgm:t>
    </dgm:pt>
    <dgm:pt modelId="{EBEEC8E9-BE9D-454B-81A8-79AB65F86A6F}">
      <dgm:prSet/>
      <dgm:spPr/>
      <dgm:t>
        <a:bodyPr/>
        <a:lstStyle/>
        <a:p>
          <a:r>
            <a:rPr lang="en-US" b="1" dirty="0"/>
            <a:t>GATHER INFO ANALYZE</a:t>
          </a:r>
        </a:p>
      </dgm:t>
    </dgm:pt>
    <dgm:pt modelId="{E28B0E9B-C584-4379-BB7C-1E187E345BC4}" type="parTrans" cxnId="{7A18913D-4B90-46AE-AAF7-BE376EF04503}">
      <dgm:prSet/>
      <dgm:spPr/>
      <dgm:t>
        <a:bodyPr/>
        <a:lstStyle/>
        <a:p>
          <a:endParaRPr lang="en-US"/>
        </a:p>
      </dgm:t>
    </dgm:pt>
    <dgm:pt modelId="{7657E512-69D8-47E5-957D-4683C891440A}" type="sibTrans" cxnId="{7A18913D-4B90-46AE-AAF7-BE376EF04503}">
      <dgm:prSet/>
      <dgm:spPr/>
      <dgm:t>
        <a:bodyPr/>
        <a:lstStyle/>
        <a:p>
          <a:endParaRPr lang="en-US"/>
        </a:p>
      </dgm:t>
    </dgm:pt>
    <dgm:pt modelId="{B4A9F570-05A7-45B0-9985-F2DC412B4956}" type="pres">
      <dgm:prSet presAssocID="{5ED677AC-3A6A-42C8-9E19-D313A5F7A70A}" presName="CompostProcess" presStyleCnt="0">
        <dgm:presLayoutVars>
          <dgm:dir/>
          <dgm:resizeHandles val="exact"/>
        </dgm:presLayoutVars>
      </dgm:prSet>
      <dgm:spPr/>
    </dgm:pt>
    <dgm:pt modelId="{E5A1B9DC-DE12-4ACD-B14E-502397D903C3}" type="pres">
      <dgm:prSet presAssocID="{5ED677AC-3A6A-42C8-9E19-D313A5F7A70A}" presName="arrow" presStyleLbl="bgShp" presStyleIdx="0" presStyleCnt="1"/>
      <dgm:spPr/>
    </dgm:pt>
    <dgm:pt modelId="{FFDC395E-7523-4715-B07C-DC8B76148451}" type="pres">
      <dgm:prSet presAssocID="{5ED677AC-3A6A-42C8-9E19-D313A5F7A70A}" presName="linearProcess" presStyleCnt="0"/>
      <dgm:spPr/>
    </dgm:pt>
    <dgm:pt modelId="{B9298A5C-E283-405E-8B5B-AF816BD2FC6B}" type="pres">
      <dgm:prSet presAssocID="{EBEEC8E9-BE9D-454B-81A8-79AB65F86A6F}" presName="textNode" presStyleLbl="node1" presStyleIdx="0" presStyleCnt="4">
        <dgm:presLayoutVars>
          <dgm:bulletEnabled val="1"/>
        </dgm:presLayoutVars>
      </dgm:prSet>
      <dgm:spPr/>
    </dgm:pt>
    <dgm:pt modelId="{2738F0AD-0BAC-4B8B-80E5-BFEF42B052CA}" type="pres">
      <dgm:prSet presAssocID="{7657E512-69D8-47E5-957D-4683C891440A}" presName="sibTrans" presStyleCnt="0"/>
      <dgm:spPr/>
    </dgm:pt>
    <dgm:pt modelId="{74938873-441F-450B-BF0A-B9C1FCE7194E}" type="pres">
      <dgm:prSet presAssocID="{4E3005BE-753B-469F-A50A-890FF790D0A9}" presName="textNode" presStyleLbl="node1" presStyleIdx="1" presStyleCnt="4">
        <dgm:presLayoutVars>
          <dgm:bulletEnabled val="1"/>
        </dgm:presLayoutVars>
      </dgm:prSet>
      <dgm:spPr/>
    </dgm:pt>
    <dgm:pt modelId="{FA0E7F6A-D95C-489C-A719-3531DE163305}" type="pres">
      <dgm:prSet presAssocID="{B1E0CDC9-8977-42DD-BC23-598C2EF973BE}" presName="sibTrans" presStyleCnt="0"/>
      <dgm:spPr/>
    </dgm:pt>
    <dgm:pt modelId="{C1CE53C0-E023-47C4-B827-88C78408C3A6}" type="pres">
      <dgm:prSet presAssocID="{98868A06-40F1-47C8-8FE3-DE708DE24A5D}" presName="textNode" presStyleLbl="node1" presStyleIdx="2" presStyleCnt="4">
        <dgm:presLayoutVars>
          <dgm:bulletEnabled val="1"/>
        </dgm:presLayoutVars>
      </dgm:prSet>
      <dgm:spPr/>
    </dgm:pt>
    <dgm:pt modelId="{F713B7C1-F1CB-40DE-A455-D1DC17294077}" type="pres">
      <dgm:prSet presAssocID="{8DE8520D-DB04-4BDC-820B-BE49455E1446}" presName="sibTrans" presStyleCnt="0"/>
      <dgm:spPr/>
    </dgm:pt>
    <dgm:pt modelId="{442275A7-1BB5-46C5-A275-041831228B86}" type="pres">
      <dgm:prSet presAssocID="{9C1FF681-B391-4617-83E4-FCB3AB56DA3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4DAB401-0B98-4384-AA38-4E8786EA6527}" type="presOf" srcId="{98868A06-40F1-47C8-8FE3-DE708DE24A5D}" destId="{C1CE53C0-E023-47C4-B827-88C78408C3A6}" srcOrd="0" destOrd="0" presId="urn:microsoft.com/office/officeart/2005/8/layout/hProcess9"/>
    <dgm:cxn modelId="{7A18913D-4B90-46AE-AAF7-BE376EF04503}" srcId="{5ED677AC-3A6A-42C8-9E19-D313A5F7A70A}" destId="{EBEEC8E9-BE9D-454B-81A8-79AB65F86A6F}" srcOrd="0" destOrd="0" parTransId="{E28B0E9B-C584-4379-BB7C-1E187E345BC4}" sibTransId="{7657E512-69D8-47E5-957D-4683C891440A}"/>
    <dgm:cxn modelId="{7ECB006F-E369-41AF-A95D-B8D532A3338D}" type="presOf" srcId="{5ED677AC-3A6A-42C8-9E19-D313A5F7A70A}" destId="{B4A9F570-05A7-45B0-9985-F2DC412B4956}" srcOrd="0" destOrd="0" presId="urn:microsoft.com/office/officeart/2005/8/layout/hProcess9"/>
    <dgm:cxn modelId="{076A216F-87BE-49D1-961E-FA17C73215A6}" type="presOf" srcId="{9C1FF681-B391-4617-83E4-FCB3AB56DA3F}" destId="{442275A7-1BB5-46C5-A275-041831228B86}" srcOrd="0" destOrd="0" presId="urn:microsoft.com/office/officeart/2005/8/layout/hProcess9"/>
    <dgm:cxn modelId="{0D9D2C50-A66B-4804-BC6B-F6ADC48F5CE7}" type="presOf" srcId="{EBEEC8E9-BE9D-454B-81A8-79AB65F86A6F}" destId="{B9298A5C-E283-405E-8B5B-AF816BD2FC6B}" srcOrd="0" destOrd="0" presId="urn:microsoft.com/office/officeart/2005/8/layout/hProcess9"/>
    <dgm:cxn modelId="{32578A50-C3BF-4BB6-8956-63BC971B98D4}" srcId="{5ED677AC-3A6A-42C8-9E19-D313A5F7A70A}" destId="{98868A06-40F1-47C8-8FE3-DE708DE24A5D}" srcOrd="2" destOrd="0" parTransId="{17AE3EAF-D19E-4052-AD55-A0F78C3E8F8B}" sibTransId="{8DE8520D-DB04-4BDC-820B-BE49455E1446}"/>
    <dgm:cxn modelId="{31E5FB87-A2EF-41B2-9486-A2866BEA7CC5}" srcId="{5ED677AC-3A6A-42C8-9E19-D313A5F7A70A}" destId="{9C1FF681-B391-4617-83E4-FCB3AB56DA3F}" srcOrd="3" destOrd="0" parTransId="{FC3050FF-2636-4575-B35A-6EBFA7476CE3}" sibTransId="{36EFA03B-8D2F-4F2E-B8D1-E627EFA7B49A}"/>
    <dgm:cxn modelId="{E8B17490-9F5C-4B2F-9E72-CAEE45FD734E}" type="presOf" srcId="{4E3005BE-753B-469F-A50A-890FF790D0A9}" destId="{74938873-441F-450B-BF0A-B9C1FCE7194E}" srcOrd="0" destOrd="0" presId="urn:microsoft.com/office/officeart/2005/8/layout/hProcess9"/>
    <dgm:cxn modelId="{F4001ADC-C5A7-4D66-BB71-2F8BE06853FC}" srcId="{5ED677AC-3A6A-42C8-9E19-D313A5F7A70A}" destId="{4E3005BE-753B-469F-A50A-890FF790D0A9}" srcOrd="1" destOrd="0" parTransId="{55E05887-BA58-4CF2-9ABB-F2D37E7EAF35}" sibTransId="{B1E0CDC9-8977-42DD-BC23-598C2EF973BE}"/>
    <dgm:cxn modelId="{5E0877B0-B961-48C8-984C-18364C5B451F}" type="presParOf" srcId="{B4A9F570-05A7-45B0-9985-F2DC412B4956}" destId="{E5A1B9DC-DE12-4ACD-B14E-502397D903C3}" srcOrd="0" destOrd="0" presId="urn:microsoft.com/office/officeart/2005/8/layout/hProcess9"/>
    <dgm:cxn modelId="{153F5EE1-1E31-4F60-96FC-8B86AF56959C}" type="presParOf" srcId="{B4A9F570-05A7-45B0-9985-F2DC412B4956}" destId="{FFDC395E-7523-4715-B07C-DC8B76148451}" srcOrd="1" destOrd="0" presId="urn:microsoft.com/office/officeart/2005/8/layout/hProcess9"/>
    <dgm:cxn modelId="{6C85DE1C-9AB9-4178-87E8-635D3BABF486}" type="presParOf" srcId="{FFDC395E-7523-4715-B07C-DC8B76148451}" destId="{B9298A5C-E283-405E-8B5B-AF816BD2FC6B}" srcOrd="0" destOrd="0" presId="urn:microsoft.com/office/officeart/2005/8/layout/hProcess9"/>
    <dgm:cxn modelId="{593E3E92-8B57-4078-8D6F-B1031CB41CF5}" type="presParOf" srcId="{FFDC395E-7523-4715-B07C-DC8B76148451}" destId="{2738F0AD-0BAC-4B8B-80E5-BFEF42B052CA}" srcOrd="1" destOrd="0" presId="urn:microsoft.com/office/officeart/2005/8/layout/hProcess9"/>
    <dgm:cxn modelId="{66DB40BC-E2C8-4437-B24F-F59F80A39192}" type="presParOf" srcId="{FFDC395E-7523-4715-B07C-DC8B76148451}" destId="{74938873-441F-450B-BF0A-B9C1FCE7194E}" srcOrd="2" destOrd="0" presId="urn:microsoft.com/office/officeart/2005/8/layout/hProcess9"/>
    <dgm:cxn modelId="{79D36064-6896-41FC-9205-C2BDA0F6F349}" type="presParOf" srcId="{FFDC395E-7523-4715-B07C-DC8B76148451}" destId="{FA0E7F6A-D95C-489C-A719-3531DE163305}" srcOrd="3" destOrd="0" presId="urn:microsoft.com/office/officeart/2005/8/layout/hProcess9"/>
    <dgm:cxn modelId="{4BA943E6-74EB-47F5-B8AD-BC3FC4C66A83}" type="presParOf" srcId="{FFDC395E-7523-4715-B07C-DC8B76148451}" destId="{C1CE53C0-E023-47C4-B827-88C78408C3A6}" srcOrd="4" destOrd="0" presId="urn:microsoft.com/office/officeart/2005/8/layout/hProcess9"/>
    <dgm:cxn modelId="{0CB846D8-F10C-4E4C-B901-DB29A9999324}" type="presParOf" srcId="{FFDC395E-7523-4715-B07C-DC8B76148451}" destId="{F713B7C1-F1CB-40DE-A455-D1DC17294077}" srcOrd="5" destOrd="0" presId="urn:microsoft.com/office/officeart/2005/8/layout/hProcess9"/>
    <dgm:cxn modelId="{1FD2F8B6-1143-42FF-9571-E81D2EA64928}" type="presParOf" srcId="{FFDC395E-7523-4715-B07C-DC8B76148451}" destId="{442275A7-1BB5-46C5-A275-041831228B86}" srcOrd="6" destOrd="0" presId="urn:microsoft.com/office/officeart/2005/8/layout/hProcess9"/>
  </dgm:cxnLst>
  <dgm:bg>
    <a:solidFill>
      <a:schemeClr val="accent2">
        <a:lumMod val="60000"/>
        <a:lumOff val="40000"/>
      </a:schemeClr>
    </a:solidFill>
  </dgm:bg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1BDD8-E3A4-4A23-BA3C-C1048C30F2C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C3D698-3BFC-48DE-813F-CE6DEA1E638C}">
      <dgm:prSet phldrT="[Text]"/>
      <dgm:spPr/>
      <dgm:t>
        <a:bodyPr/>
        <a:lstStyle/>
        <a:p>
          <a:r>
            <a:rPr lang="en-US" b="1" dirty="0"/>
            <a:t>Continue to do?</a:t>
          </a:r>
        </a:p>
      </dgm:t>
    </dgm:pt>
    <dgm:pt modelId="{3C7AEC53-1BEC-485A-ACA0-73DE8E674956}" type="parTrans" cxnId="{F674EB43-583E-400D-9778-B16F8CD733A8}">
      <dgm:prSet/>
      <dgm:spPr/>
      <dgm:t>
        <a:bodyPr/>
        <a:lstStyle/>
        <a:p>
          <a:endParaRPr lang="en-US"/>
        </a:p>
      </dgm:t>
    </dgm:pt>
    <dgm:pt modelId="{28FE6F23-F5EA-4CD7-8EEA-3045987CE764}" type="sibTrans" cxnId="{F674EB43-583E-400D-9778-B16F8CD733A8}">
      <dgm:prSet/>
      <dgm:spPr/>
      <dgm:t>
        <a:bodyPr/>
        <a:lstStyle/>
        <a:p>
          <a:endParaRPr lang="en-US"/>
        </a:p>
      </dgm:t>
    </dgm:pt>
    <dgm:pt modelId="{D73389D6-F3A4-4E8A-8C97-EA1E42416F02}">
      <dgm:prSet phldrT="[Text]"/>
      <dgm:spPr/>
      <dgm:t>
        <a:bodyPr/>
        <a:lstStyle/>
        <a:p>
          <a:r>
            <a:rPr lang="en-US" b="1" dirty="0"/>
            <a:t>Do better?</a:t>
          </a:r>
        </a:p>
      </dgm:t>
    </dgm:pt>
    <dgm:pt modelId="{529C77C6-DEC5-45C9-A9AB-E6CDCBA3D09F}" type="parTrans" cxnId="{71614F9E-D571-4FA0-B617-330B25F24A0F}">
      <dgm:prSet/>
      <dgm:spPr/>
      <dgm:t>
        <a:bodyPr/>
        <a:lstStyle/>
        <a:p>
          <a:endParaRPr lang="en-US"/>
        </a:p>
      </dgm:t>
    </dgm:pt>
    <dgm:pt modelId="{4009901D-704C-493B-9BC8-573C74B04B5D}" type="sibTrans" cxnId="{71614F9E-D571-4FA0-B617-330B25F24A0F}">
      <dgm:prSet/>
      <dgm:spPr/>
      <dgm:t>
        <a:bodyPr/>
        <a:lstStyle/>
        <a:p>
          <a:endParaRPr lang="en-US"/>
        </a:p>
      </dgm:t>
    </dgm:pt>
    <dgm:pt modelId="{FEFB2A99-43AB-4612-B36F-54A7D2FB74C0}">
      <dgm:prSet phldrT="[Text]"/>
      <dgm:spPr/>
      <dgm:t>
        <a:bodyPr/>
        <a:lstStyle/>
        <a:p>
          <a:r>
            <a:rPr lang="en-US" b="1" dirty="0"/>
            <a:t>Stop?</a:t>
          </a:r>
        </a:p>
      </dgm:t>
    </dgm:pt>
    <dgm:pt modelId="{8495DF06-E73A-46C4-A22D-9E8D8AB0341F}" type="parTrans" cxnId="{CC1E0433-C62F-4096-9512-EA653848B891}">
      <dgm:prSet/>
      <dgm:spPr/>
      <dgm:t>
        <a:bodyPr/>
        <a:lstStyle/>
        <a:p>
          <a:endParaRPr lang="en-US"/>
        </a:p>
      </dgm:t>
    </dgm:pt>
    <dgm:pt modelId="{77D5CB2B-B2BE-4FC2-A74D-76F17A80D9FC}" type="sibTrans" cxnId="{CC1E0433-C62F-4096-9512-EA653848B891}">
      <dgm:prSet/>
      <dgm:spPr/>
      <dgm:t>
        <a:bodyPr/>
        <a:lstStyle/>
        <a:p>
          <a:endParaRPr lang="en-US"/>
        </a:p>
      </dgm:t>
    </dgm:pt>
    <dgm:pt modelId="{448AD223-552A-4248-9FBB-19888C448953}">
      <dgm:prSet phldrT="[Text]"/>
      <dgm:spPr/>
      <dgm:t>
        <a:bodyPr/>
        <a:lstStyle/>
        <a:p>
          <a:r>
            <a:rPr lang="en-US" b="1" dirty="0"/>
            <a:t>Legal compliance?</a:t>
          </a:r>
        </a:p>
      </dgm:t>
    </dgm:pt>
    <dgm:pt modelId="{5C4171A7-6E54-447C-8106-46506EB81441}" type="parTrans" cxnId="{CB6462B7-5A1B-42BE-9EA5-91E34606C457}">
      <dgm:prSet/>
      <dgm:spPr/>
      <dgm:t>
        <a:bodyPr/>
        <a:lstStyle/>
        <a:p>
          <a:endParaRPr lang="en-US"/>
        </a:p>
      </dgm:t>
    </dgm:pt>
    <dgm:pt modelId="{348F99D0-45B7-4E36-89AC-C5972A270D40}" type="sibTrans" cxnId="{CB6462B7-5A1B-42BE-9EA5-91E34606C457}">
      <dgm:prSet/>
      <dgm:spPr/>
      <dgm:t>
        <a:bodyPr/>
        <a:lstStyle/>
        <a:p>
          <a:endParaRPr lang="en-US"/>
        </a:p>
      </dgm:t>
    </dgm:pt>
    <dgm:pt modelId="{88226814-4307-4D9C-93CB-29C3150A232A}">
      <dgm:prSet phldrT="[Text]"/>
      <dgm:spPr/>
      <dgm:t>
        <a:bodyPr/>
        <a:lstStyle/>
        <a:p>
          <a:r>
            <a:rPr lang="en-US" b="1" dirty="0"/>
            <a:t>Outside influences?</a:t>
          </a:r>
        </a:p>
      </dgm:t>
    </dgm:pt>
    <dgm:pt modelId="{62207630-8CA3-4D6B-9689-255DA424035D}" type="parTrans" cxnId="{585BFFCD-5139-44A1-B363-47711DDD941B}">
      <dgm:prSet/>
      <dgm:spPr/>
      <dgm:t>
        <a:bodyPr/>
        <a:lstStyle/>
        <a:p>
          <a:endParaRPr lang="en-US"/>
        </a:p>
      </dgm:t>
    </dgm:pt>
    <dgm:pt modelId="{70DD6496-9870-48DC-9EDD-DD2E70E89B26}" type="sibTrans" cxnId="{585BFFCD-5139-44A1-B363-47711DDD941B}">
      <dgm:prSet/>
      <dgm:spPr/>
      <dgm:t>
        <a:bodyPr/>
        <a:lstStyle/>
        <a:p>
          <a:endParaRPr lang="en-US"/>
        </a:p>
      </dgm:t>
    </dgm:pt>
    <dgm:pt modelId="{DD843C41-2339-4E90-ADDE-350D3923EDDF}">
      <dgm:prSet/>
      <dgm:spPr/>
      <dgm:t>
        <a:bodyPr/>
        <a:lstStyle/>
        <a:p>
          <a:r>
            <a:rPr lang="en-US" b="1" dirty="0"/>
            <a:t>Values?</a:t>
          </a:r>
        </a:p>
      </dgm:t>
    </dgm:pt>
    <dgm:pt modelId="{22959252-174C-47AD-BF8F-439BF03E5209}" type="parTrans" cxnId="{9219B628-F8C8-44E3-A9E1-276B23CD53E1}">
      <dgm:prSet/>
      <dgm:spPr/>
      <dgm:t>
        <a:bodyPr/>
        <a:lstStyle/>
        <a:p>
          <a:endParaRPr lang="en-US"/>
        </a:p>
      </dgm:t>
    </dgm:pt>
    <dgm:pt modelId="{D2E508E0-5D6D-4391-8C70-DDDD65118D50}" type="sibTrans" cxnId="{9219B628-F8C8-44E3-A9E1-276B23CD53E1}">
      <dgm:prSet/>
      <dgm:spPr/>
      <dgm:t>
        <a:bodyPr/>
        <a:lstStyle/>
        <a:p>
          <a:endParaRPr lang="en-US"/>
        </a:p>
      </dgm:t>
    </dgm:pt>
    <dgm:pt modelId="{A56F75D4-BCFB-4369-A781-84F9C57257EE}">
      <dgm:prSet/>
      <dgm:spPr/>
      <dgm:t>
        <a:bodyPr/>
        <a:lstStyle/>
        <a:p>
          <a:r>
            <a:rPr lang="en-US" b="1" dirty="0"/>
            <a:t>Identify the Future?</a:t>
          </a:r>
        </a:p>
      </dgm:t>
    </dgm:pt>
    <dgm:pt modelId="{61760B5D-AFC3-4497-BF3C-DF04111FD847}" type="parTrans" cxnId="{73455E04-D37A-4B40-98E1-D5B31999C72D}">
      <dgm:prSet/>
      <dgm:spPr/>
      <dgm:t>
        <a:bodyPr/>
        <a:lstStyle/>
        <a:p>
          <a:endParaRPr lang="en-US"/>
        </a:p>
      </dgm:t>
    </dgm:pt>
    <dgm:pt modelId="{F9F179A4-CA65-499D-82F1-D354E505438F}" type="sibTrans" cxnId="{73455E04-D37A-4B40-98E1-D5B31999C72D}">
      <dgm:prSet/>
      <dgm:spPr/>
      <dgm:t>
        <a:bodyPr/>
        <a:lstStyle/>
        <a:p>
          <a:endParaRPr lang="en-US"/>
        </a:p>
      </dgm:t>
    </dgm:pt>
    <dgm:pt modelId="{9313FF57-7CCD-4BC3-B304-9A766D3FB6BF}" type="pres">
      <dgm:prSet presAssocID="{3AD1BDD8-E3A4-4A23-BA3C-C1048C30F2C6}" presName="diagram" presStyleCnt="0">
        <dgm:presLayoutVars>
          <dgm:dir/>
          <dgm:resizeHandles val="exact"/>
        </dgm:presLayoutVars>
      </dgm:prSet>
      <dgm:spPr/>
    </dgm:pt>
    <dgm:pt modelId="{42AB4821-93B1-415A-9EA1-A720A1076DE3}" type="pres">
      <dgm:prSet presAssocID="{1BC3D698-3BFC-48DE-813F-CE6DEA1E638C}" presName="node" presStyleLbl="node1" presStyleIdx="0" presStyleCnt="7">
        <dgm:presLayoutVars>
          <dgm:bulletEnabled val="1"/>
        </dgm:presLayoutVars>
      </dgm:prSet>
      <dgm:spPr/>
    </dgm:pt>
    <dgm:pt modelId="{202B90EC-CC0B-484F-A41F-6B2D982C6F48}" type="pres">
      <dgm:prSet presAssocID="{28FE6F23-F5EA-4CD7-8EEA-3045987CE764}" presName="sibTrans" presStyleCnt="0"/>
      <dgm:spPr/>
    </dgm:pt>
    <dgm:pt modelId="{35FE5A4E-E01E-42EE-AAF0-DDE8E09A6A44}" type="pres">
      <dgm:prSet presAssocID="{D73389D6-F3A4-4E8A-8C97-EA1E42416F02}" presName="node" presStyleLbl="node1" presStyleIdx="1" presStyleCnt="7">
        <dgm:presLayoutVars>
          <dgm:bulletEnabled val="1"/>
        </dgm:presLayoutVars>
      </dgm:prSet>
      <dgm:spPr/>
    </dgm:pt>
    <dgm:pt modelId="{FD69F08A-CD36-4FA9-9B3D-B3E205B53EAD}" type="pres">
      <dgm:prSet presAssocID="{4009901D-704C-493B-9BC8-573C74B04B5D}" presName="sibTrans" presStyleCnt="0"/>
      <dgm:spPr/>
    </dgm:pt>
    <dgm:pt modelId="{ED712E33-8927-4150-8F8C-BCC8F5C874F8}" type="pres">
      <dgm:prSet presAssocID="{FEFB2A99-43AB-4612-B36F-54A7D2FB74C0}" presName="node" presStyleLbl="node1" presStyleIdx="2" presStyleCnt="7">
        <dgm:presLayoutVars>
          <dgm:bulletEnabled val="1"/>
        </dgm:presLayoutVars>
      </dgm:prSet>
      <dgm:spPr/>
    </dgm:pt>
    <dgm:pt modelId="{02E3BA5C-1541-46BA-AD45-41E8F28F2404}" type="pres">
      <dgm:prSet presAssocID="{77D5CB2B-B2BE-4FC2-A74D-76F17A80D9FC}" presName="sibTrans" presStyleCnt="0"/>
      <dgm:spPr/>
    </dgm:pt>
    <dgm:pt modelId="{F6C73F58-135C-4C18-8BB3-7F0BB2B30861}" type="pres">
      <dgm:prSet presAssocID="{448AD223-552A-4248-9FBB-19888C448953}" presName="node" presStyleLbl="node1" presStyleIdx="3" presStyleCnt="7">
        <dgm:presLayoutVars>
          <dgm:bulletEnabled val="1"/>
        </dgm:presLayoutVars>
      </dgm:prSet>
      <dgm:spPr/>
    </dgm:pt>
    <dgm:pt modelId="{9182503C-ACC5-459E-8CDC-AAF3B482FD15}" type="pres">
      <dgm:prSet presAssocID="{348F99D0-45B7-4E36-89AC-C5972A270D40}" presName="sibTrans" presStyleCnt="0"/>
      <dgm:spPr/>
    </dgm:pt>
    <dgm:pt modelId="{75EF37EF-967E-4988-8CC2-D259E7ED31C1}" type="pres">
      <dgm:prSet presAssocID="{88226814-4307-4D9C-93CB-29C3150A232A}" presName="node" presStyleLbl="node1" presStyleIdx="4" presStyleCnt="7">
        <dgm:presLayoutVars>
          <dgm:bulletEnabled val="1"/>
        </dgm:presLayoutVars>
      </dgm:prSet>
      <dgm:spPr/>
    </dgm:pt>
    <dgm:pt modelId="{225A3882-4353-4B38-9103-1466CC1AFF6A}" type="pres">
      <dgm:prSet presAssocID="{70DD6496-9870-48DC-9EDD-DD2E70E89B26}" presName="sibTrans" presStyleCnt="0"/>
      <dgm:spPr/>
    </dgm:pt>
    <dgm:pt modelId="{C54B9755-7FD2-40DC-B8E5-7D1008649DBF}" type="pres">
      <dgm:prSet presAssocID="{DD843C41-2339-4E90-ADDE-350D3923EDDF}" presName="node" presStyleLbl="node1" presStyleIdx="5" presStyleCnt="7">
        <dgm:presLayoutVars>
          <dgm:bulletEnabled val="1"/>
        </dgm:presLayoutVars>
      </dgm:prSet>
      <dgm:spPr/>
    </dgm:pt>
    <dgm:pt modelId="{F32C4D4D-3F73-4CE9-93C9-F61DCCAE8646}" type="pres">
      <dgm:prSet presAssocID="{D2E508E0-5D6D-4391-8C70-DDDD65118D50}" presName="sibTrans" presStyleCnt="0"/>
      <dgm:spPr/>
    </dgm:pt>
    <dgm:pt modelId="{19D4E4E7-52AA-45DC-82B6-1A2422FEBD0D}" type="pres">
      <dgm:prSet presAssocID="{A56F75D4-BCFB-4369-A781-84F9C57257EE}" presName="node" presStyleLbl="node1" presStyleIdx="6" presStyleCnt="7">
        <dgm:presLayoutVars>
          <dgm:bulletEnabled val="1"/>
        </dgm:presLayoutVars>
      </dgm:prSet>
      <dgm:spPr/>
    </dgm:pt>
  </dgm:ptLst>
  <dgm:cxnLst>
    <dgm:cxn modelId="{73455E04-D37A-4B40-98E1-D5B31999C72D}" srcId="{3AD1BDD8-E3A4-4A23-BA3C-C1048C30F2C6}" destId="{A56F75D4-BCFB-4369-A781-84F9C57257EE}" srcOrd="6" destOrd="0" parTransId="{61760B5D-AFC3-4497-BF3C-DF04111FD847}" sibTransId="{F9F179A4-CA65-499D-82F1-D354E505438F}"/>
    <dgm:cxn modelId="{EA278221-87EA-46A5-BAA8-A043ECB2DF16}" type="presOf" srcId="{D73389D6-F3A4-4E8A-8C97-EA1E42416F02}" destId="{35FE5A4E-E01E-42EE-AAF0-DDE8E09A6A44}" srcOrd="0" destOrd="0" presId="urn:microsoft.com/office/officeart/2005/8/layout/default"/>
    <dgm:cxn modelId="{9219B628-F8C8-44E3-A9E1-276B23CD53E1}" srcId="{3AD1BDD8-E3A4-4A23-BA3C-C1048C30F2C6}" destId="{DD843C41-2339-4E90-ADDE-350D3923EDDF}" srcOrd="5" destOrd="0" parTransId="{22959252-174C-47AD-BF8F-439BF03E5209}" sibTransId="{D2E508E0-5D6D-4391-8C70-DDDD65118D50}"/>
    <dgm:cxn modelId="{CC1E0433-C62F-4096-9512-EA653848B891}" srcId="{3AD1BDD8-E3A4-4A23-BA3C-C1048C30F2C6}" destId="{FEFB2A99-43AB-4612-B36F-54A7D2FB74C0}" srcOrd="2" destOrd="0" parTransId="{8495DF06-E73A-46C4-A22D-9E8D8AB0341F}" sibTransId="{77D5CB2B-B2BE-4FC2-A74D-76F17A80D9FC}"/>
    <dgm:cxn modelId="{F674EB43-583E-400D-9778-B16F8CD733A8}" srcId="{3AD1BDD8-E3A4-4A23-BA3C-C1048C30F2C6}" destId="{1BC3D698-3BFC-48DE-813F-CE6DEA1E638C}" srcOrd="0" destOrd="0" parTransId="{3C7AEC53-1BEC-485A-ACA0-73DE8E674956}" sibTransId="{28FE6F23-F5EA-4CD7-8EEA-3045987CE764}"/>
    <dgm:cxn modelId="{45E71B47-3A7B-478B-9D4C-02C08283E8EC}" type="presOf" srcId="{FEFB2A99-43AB-4612-B36F-54A7D2FB74C0}" destId="{ED712E33-8927-4150-8F8C-BCC8F5C874F8}" srcOrd="0" destOrd="0" presId="urn:microsoft.com/office/officeart/2005/8/layout/default"/>
    <dgm:cxn modelId="{AF10989B-3E8D-435B-BE0C-9721725378A7}" type="presOf" srcId="{1BC3D698-3BFC-48DE-813F-CE6DEA1E638C}" destId="{42AB4821-93B1-415A-9EA1-A720A1076DE3}" srcOrd="0" destOrd="0" presId="urn:microsoft.com/office/officeart/2005/8/layout/default"/>
    <dgm:cxn modelId="{71614F9E-D571-4FA0-B617-330B25F24A0F}" srcId="{3AD1BDD8-E3A4-4A23-BA3C-C1048C30F2C6}" destId="{D73389D6-F3A4-4E8A-8C97-EA1E42416F02}" srcOrd="1" destOrd="0" parTransId="{529C77C6-DEC5-45C9-A9AB-E6CDCBA3D09F}" sibTransId="{4009901D-704C-493B-9BC8-573C74B04B5D}"/>
    <dgm:cxn modelId="{A1EDC8A6-A263-4135-8026-C9E27A42B7C5}" type="presOf" srcId="{448AD223-552A-4248-9FBB-19888C448953}" destId="{F6C73F58-135C-4C18-8BB3-7F0BB2B30861}" srcOrd="0" destOrd="0" presId="urn:microsoft.com/office/officeart/2005/8/layout/default"/>
    <dgm:cxn modelId="{61B26DAA-48DF-40C0-A897-D9C130AB9320}" type="presOf" srcId="{A56F75D4-BCFB-4369-A781-84F9C57257EE}" destId="{19D4E4E7-52AA-45DC-82B6-1A2422FEBD0D}" srcOrd="0" destOrd="0" presId="urn:microsoft.com/office/officeart/2005/8/layout/default"/>
    <dgm:cxn modelId="{CB6462B7-5A1B-42BE-9EA5-91E34606C457}" srcId="{3AD1BDD8-E3A4-4A23-BA3C-C1048C30F2C6}" destId="{448AD223-552A-4248-9FBB-19888C448953}" srcOrd="3" destOrd="0" parTransId="{5C4171A7-6E54-447C-8106-46506EB81441}" sibTransId="{348F99D0-45B7-4E36-89AC-C5972A270D40}"/>
    <dgm:cxn modelId="{CEC3D4C8-4204-4866-AF9A-47F73842C455}" type="presOf" srcId="{3AD1BDD8-E3A4-4A23-BA3C-C1048C30F2C6}" destId="{9313FF57-7CCD-4BC3-B304-9A766D3FB6BF}" srcOrd="0" destOrd="0" presId="urn:microsoft.com/office/officeart/2005/8/layout/default"/>
    <dgm:cxn modelId="{585BFFCD-5139-44A1-B363-47711DDD941B}" srcId="{3AD1BDD8-E3A4-4A23-BA3C-C1048C30F2C6}" destId="{88226814-4307-4D9C-93CB-29C3150A232A}" srcOrd="4" destOrd="0" parTransId="{62207630-8CA3-4D6B-9689-255DA424035D}" sibTransId="{70DD6496-9870-48DC-9EDD-DD2E70E89B26}"/>
    <dgm:cxn modelId="{13F245E8-A517-4110-93E6-019C900179FB}" type="presOf" srcId="{DD843C41-2339-4E90-ADDE-350D3923EDDF}" destId="{C54B9755-7FD2-40DC-B8E5-7D1008649DBF}" srcOrd="0" destOrd="0" presId="urn:microsoft.com/office/officeart/2005/8/layout/default"/>
    <dgm:cxn modelId="{F90C0DF6-3FC7-473F-AE61-619F754D1836}" type="presOf" srcId="{88226814-4307-4D9C-93CB-29C3150A232A}" destId="{75EF37EF-967E-4988-8CC2-D259E7ED31C1}" srcOrd="0" destOrd="0" presId="urn:microsoft.com/office/officeart/2005/8/layout/default"/>
    <dgm:cxn modelId="{33DC702F-0E2C-4F66-A1CE-7E865D1BD4C0}" type="presParOf" srcId="{9313FF57-7CCD-4BC3-B304-9A766D3FB6BF}" destId="{42AB4821-93B1-415A-9EA1-A720A1076DE3}" srcOrd="0" destOrd="0" presId="urn:microsoft.com/office/officeart/2005/8/layout/default"/>
    <dgm:cxn modelId="{57FB2081-7E84-47BE-BA15-68ECD9400EDC}" type="presParOf" srcId="{9313FF57-7CCD-4BC3-B304-9A766D3FB6BF}" destId="{202B90EC-CC0B-484F-A41F-6B2D982C6F48}" srcOrd="1" destOrd="0" presId="urn:microsoft.com/office/officeart/2005/8/layout/default"/>
    <dgm:cxn modelId="{AB8F3B19-4FD9-4721-86EA-FD1AF4C7C9FF}" type="presParOf" srcId="{9313FF57-7CCD-4BC3-B304-9A766D3FB6BF}" destId="{35FE5A4E-E01E-42EE-AAF0-DDE8E09A6A44}" srcOrd="2" destOrd="0" presId="urn:microsoft.com/office/officeart/2005/8/layout/default"/>
    <dgm:cxn modelId="{52B91BA3-FE15-44CB-BE10-BCEAF76391A6}" type="presParOf" srcId="{9313FF57-7CCD-4BC3-B304-9A766D3FB6BF}" destId="{FD69F08A-CD36-4FA9-9B3D-B3E205B53EAD}" srcOrd="3" destOrd="0" presId="urn:microsoft.com/office/officeart/2005/8/layout/default"/>
    <dgm:cxn modelId="{BE6362AD-732B-426C-8EA6-34EC66FF5640}" type="presParOf" srcId="{9313FF57-7CCD-4BC3-B304-9A766D3FB6BF}" destId="{ED712E33-8927-4150-8F8C-BCC8F5C874F8}" srcOrd="4" destOrd="0" presId="urn:microsoft.com/office/officeart/2005/8/layout/default"/>
    <dgm:cxn modelId="{0623349B-2490-45EE-BFC2-2D41D3F72B09}" type="presParOf" srcId="{9313FF57-7CCD-4BC3-B304-9A766D3FB6BF}" destId="{02E3BA5C-1541-46BA-AD45-41E8F28F2404}" srcOrd="5" destOrd="0" presId="urn:microsoft.com/office/officeart/2005/8/layout/default"/>
    <dgm:cxn modelId="{7BF3921A-3EE6-416E-B4B7-CF3A5CC6AE6E}" type="presParOf" srcId="{9313FF57-7CCD-4BC3-B304-9A766D3FB6BF}" destId="{F6C73F58-135C-4C18-8BB3-7F0BB2B30861}" srcOrd="6" destOrd="0" presId="urn:microsoft.com/office/officeart/2005/8/layout/default"/>
    <dgm:cxn modelId="{F848A864-5698-4C88-9BEB-33184F20D378}" type="presParOf" srcId="{9313FF57-7CCD-4BC3-B304-9A766D3FB6BF}" destId="{9182503C-ACC5-459E-8CDC-AAF3B482FD15}" srcOrd="7" destOrd="0" presId="urn:microsoft.com/office/officeart/2005/8/layout/default"/>
    <dgm:cxn modelId="{ECDADDA5-3AA8-408D-BCB7-FEA246FFDFE1}" type="presParOf" srcId="{9313FF57-7CCD-4BC3-B304-9A766D3FB6BF}" destId="{75EF37EF-967E-4988-8CC2-D259E7ED31C1}" srcOrd="8" destOrd="0" presId="urn:microsoft.com/office/officeart/2005/8/layout/default"/>
    <dgm:cxn modelId="{D6C80A54-A248-4F97-817A-393E2B20A8D8}" type="presParOf" srcId="{9313FF57-7CCD-4BC3-B304-9A766D3FB6BF}" destId="{225A3882-4353-4B38-9103-1466CC1AFF6A}" srcOrd="9" destOrd="0" presId="urn:microsoft.com/office/officeart/2005/8/layout/default"/>
    <dgm:cxn modelId="{075D3378-50CD-434B-BCE1-C554D0E1EA4B}" type="presParOf" srcId="{9313FF57-7CCD-4BC3-B304-9A766D3FB6BF}" destId="{C54B9755-7FD2-40DC-B8E5-7D1008649DBF}" srcOrd="10" destOrd="0" presId="urn:microsoft.com/office/officeart/2005/8/layout/default"/>
    <dgm:cxn modelId="{90F94759-C1BB-4AA7-ADC9-FDFE58517AF0}" type="presParOf" srcId="{9313FF57-7CCD-4BC3-B304-9A766D3FB6BF}" destId="{F32C4D4D-3F73-4CE9-93C9-F61DCCAE8646}" srcOrd="11" destOrd="0" presId="urn:microsoft.com/office/officeart/2005/8/layout/default"/>
    <dgm:cxn modelId="{308A11E4-F22C-4F8A-A376-69A3FF5B8C85}" type="presParOf" srcId="{9313FF57-7CCD-4BC3-B304-9A766D3FB6BF}" destId="{19D4E4E7-52AA-45DC-82B6-1A2422FEBD0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3B9102-8880-49EA-A6FA-AA6203D33819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5B862F0B-2D97-4762-A9B2-7551072DA37B}">
      <dgm:prSet phldrT="[Text]" custT="1"/>
      <dgm:spPr/>
      <dgm:t>
        <a:bodyPr/>
        <a:lstStyle/>
        <a:p>
          <a:r>
            <a:rPr lang="en-US" sz="3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WHY</a:t>
          </a:r>
          <a:r>
            <a:rPr lang="en-US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/VISION</a:t>
          </a:r>
        </a:p>
      </dgm:t>
    </dgm:pt>
    <dgm:pt modelId="{0F004421-0AAF-4D2D-A313-CA8F507893BD}" type="parTrans" cxnId="{A78F8A76-DBF5-4CF6-85D7-0FA62A55256F}">
      <dgm:prSet/>
      <dgm:spPr/>
      <dgm:t>
        <a:bodyPr/>
        <a:lstStyle/>
        <a:p>
          <a:endParaRPr lang="en-US"/>
        </a:p>
      </dgm:t>
    </dgm:pt>
    <dgm:pt modelId="{EEBF8138-E778-4243-A3B1-334C8D9142C0}" type="sibTrans" cxnId="{A78F8A76-DBF5-4CF6-85D7-0FA62A55256F}">
      <dgm:prSet/>
      <dgm:spPr/>
      <dgm:t>
        <a:bodyPr/>
        <a:lstStyle/>
        <a:p>
          <a:endParaRPr lang="en-US"/>
        </a:p>
      </dgm:t>
    </dgm:pt>
    <dgm:pt modelId="{CEF95D51-A824-46F2-BD9F-18616F6EF1DA}">
      <dgm:prSet phldrT="[Text]" custT="1"/>
      <dgm:spPr/>
      <dgm:t>
        <a:bodyPr/>
        <a:lstStyle/>
        <a:p>
          <a:r>
            <a:rPr lang="en-US" sz="3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HOW</a:t>
          </a:r>
          <a:r>
            <a:rPr lang="en-US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/MISSION &amp; VALUES</a:t>
          </a:r>
        </a:p>
      </dgm:t>
    </dgm:pt>
    <dgm:pt modelId="{D5B8DCB2-BF85-4920-B019-CFCE756D0385}" type="parTrans" cxnId="{CDE03D96-8DA0-4EA3-822E-DD1FB0E729A3}">
      <dgm:prSet/>
      <dgm:spPr/>
      <dgm:t>
        <a:bodyPr/>
        <a:lstStyle/>
        <a:p>
          <a:endParaRPr lang="en-US"/>
        </a:p>
      </dgm:t>
    </dgm:pt>
    <dgm:pt modelId="{BEA31C9A-5A29-4D92-A616-9FEE987FD617}" type="sibTrans" cxnId="{CDE03D96-8DA0-4EA3-822E-DD1FB0E729A3}">
      <dgm:prSet/>
      <dgm:spPr/>
      <dgm:t>
        <a:bodyPr/>
        <a:lstStyle/>
        <a:p>
          <a:endParaRPr lang="en-US"/>
        </a:p>
      </dgm:t>
    </dgm:pt>
    <dgm:pt modelId="{7CE49ED0-BE86-4550-AE72-77764CB343C4}">
      <dgm:prSet phldrT="[Text]" custT="1"/>
      <dgm:spPr/>
      <dgm:t>
        <a:bodyPr/>
        <a:lstStyle/>
        <a:p>
          <a:r>
            <a:rPr lang="en-US" sz="3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WHAT</a:t>
          </a:r>
          <a:endParaRPr lang="en-US" sz="3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C763DDD-6993-45F8-A2CF-F1AA374BA0F0}" type="parTrans" cxnId="{431CC6DF-4A5D-419F-AEB9-479129404644}">
      <dgm:prSet/>
      <dgm:spPr/>
      <dgm:t>
        <a:bodyPr/>
        <a:lstStyle/>
        <a:p>
          <a:endParaRPr lang="en-US"/>
        </a:p>
      </dgm:t>
    </dgm:pt>
    <dgm:pt modelId="{E252F07A-D715-44F6-BBFE-0FAEAC12B3C5}" type="sibTrans" cxnId="{431CC6DF-4A5D-419F-AEB9-479129404644}">
      <dgm:prSet/>
      <dgm:spPr/>
      <dgm:t>
        <a:bodyPr/>
        <a:lstStyle/>
        <a:p>
          <a:endParaRPr lang="en-US"/>
        </a:p>
      </dgm:t>
    </dgm:pt>
    <dgm:pt modelId="{25A67453-6943-42FA-A6E4-42848D7AB706}" type="pres">
      <dgm:prSet presAssocID="{EB3B9102-8880-49EA-A6FA-AA6203D33819}" presName="composite" presStyleCnt="0">
        <dgm:presLayoutVars>
          <dgm:chMax val="5"/>
          <dgm:dir/>
          <dgm:resizeHandles val="exact"/>
        </dgm:presLayoutVars>
      </dgm:prSet>
      <dgm:spPr/>
    </dgm:pt>
    <dgm:pt modelId="{26AD5E95-12F2-4A0D-A4E0-7B8FFAE9BE86}" type="pres">
      <dgm:prSet presAssocID="{5B862F0B-2D97-4762-A9B2-7551072DA37B}" presName="circle1" presStyleLbl="lnNode1" presStyleIdx="0" presStyleCnt="3"/>
      <dgm:spPr/>
    </dgm:pt>
    <dgm:pt modelId="{17FB15B3-D190-4D3C-8D47-F4227A391878}" type="pres">
      <dgm:prSet presAssocID="{5B862F0B-2D97-4762-A9B2-7551072DA37B}" presName="text1" presStyleLbl="revTx" presStyleIdx="0" presStyleCnt="3" custScaleX="163588" custLinFactNeighborX="56250" custLinFactNeighborY="7500">
        <dgm:presLayoutVars>
          <dgm:bulletEnabled val="1"/>
        </dgm:presLayoutVars>
      </dgm:prSet>
      <dgm:spPr/>
    </dgm:pt>
    <dgm:pt modelId="{EE10722D-9873-4312-8F6A-1C63AC8C8076}" type="pres">
      <dgm:prSet presAssocID="{5B862F0B-2D97-4762-A9B2-7551072DA37B}" presName="line1" presStyleLbl="callout" presStyleIdx="0" presStyleCnt="6"/>
      <dgm:spPr/>
    </dgm:pt>
    <dgm:pt modelId="{4D8AE956-C338-414B-ABFA-4AA6D66227B3}" type="pres">
      <dgm:prSet presAssocID="{5B862F0B-2D97-4762-A9B2-7551072DA37B}" presName="d1" presStyleLbl="callout" presStyleIdx="1" presStyleCnt="6"/>
      <dgm:spPr/>
    </dgm:pt>
    <dgm:pt modelId="{94AC541B-017C-4BE5-9E4D-78B3E6810D1E}" type="pres">
      <dgm:prSet presAssocID="{CEF95D51-A824-46F2-BD9F-18616F6EF1DA}" presName="circle2" presStyleLbl="lnNode1" presStyleIdx="1" presStyleCnt="3"/>
      <dgm:spPr>
        <a:solidFill>
          <a:schemeClr val="accent2">
            <a:lumMod val="40000"/>
            <a:lumOff val="60000"/>
          </a:schemeClr>
        </a:solidFill>
      </dgm:spPr>
    </dgm:pt>
    <dgm:pt modelId="{919AEAC0-3912-433C-B893-A3410D08126E}" type="pres">
      <dgm:prSet presAssocID="{CEF95D51-A824-46F2-BD9F-18616F6EF1DA}" presName="text2" presStyleLbl="revTx" presStyleIdx="1" presStyleCnt="3" custScaleX="192312" custLinFactNeighborX="57867" custLinFactNeighborY="18426">
        <dgm:presLayoutVars>
          <dgm:bulletEnabled val="1"/>
        </dgm:presLayoutVars>
      </dgm:prSet>
      <dgm:spPr/>
    </dgm:pt>
    <dgm:pt modelId="{08A04791-271B-43E0-8440-8A48E8BBF462}" type="pres">
      <dgm:prSet presAssocID="{CEF95D51-A824-46F2-BD9F-18616F6EF1DA}" presName="line2" presStyleLbl="callout" presStyleIdx="2" presStyleCnt="6"/>
      <dgm:spPr/>
    </dgm:pt>
    <dgm:pt modelId="{9E1CF7A5-C754-4DB2-B699-02F8FA26B85A}" type="pres">
      <dgm:prSet presAssocID="{CEF95D51-A824-46F2-BD9F-18616F6EF1DA}" presName="d2" presStyleLbl="callout" presStyleIdx="3" presStyleCnt="6"/>
      <dgm:spPr/>
    </dgm:pt>
    <dgm:pt modelId="{CF3F8443-56A0-449F-8659-122960F68AD6}" type="pres">
      <dgm:prSet presAssocID="{7CE49ED0-BE86-4550-AE72-77764CB343C4}" presName="circle3" presStyleLbl="lnNode1" presStyleIdx="2" presStyleCnt="3"/>
      <dgm:spPr>
        <a:solidFill>
          <a:schemeClr val="accent4">
            <a:lumMod val="60000"/>
            <a:lumOff val="40000"/>
          </a:schemeClr>
        </a:solidFill>
      </dgm:spPr>
    </dgm:pt>
    <dgm:pt modelId="{FDDC754E-848A-4A5B-90B3-82579E71F746}" type="pres">
      <dgm:prSet presAssocID="{7CE49ED0-BE86-4550-AE72-77764CB343C4}" presName="text3" presStyleLbl="revTx" presStyleIdx="2" presStyleCnt="3" custScaleX="181441" custScaleY="56669" custLinFactNeighborX="61104" custLinFactNeighborY="12179">
        <dgm:presLayoutVars>
          <dgm:bulletEnabled val="1"/>
        </dgm:presLayoutVars>
      </dgm:prSet>
      <dgm:spPr/>
    </dgm:pt>
    <dgm:pt modelId="{DAF190D6-8089-435F-B7AF-DE2636808A91}" type="pres">
      <dgm:prSet presAssocID="{7CE49ED0-BE86-4550-AE72-77764CB343C4}" presName="line3" presStyleLbl="callout" presStyleIdx="4" presStyleCnt="6"/>
      <dgm:spPr/>
    </dgm:pt>
    <dgm:pt modelId="{0E53F612-EE81-4267-AF55-1580D078C743}" type="pres">
      <dgm:prSet presAssocID="{7CE49ED0-BE86-4550-AE72-77764CB343C4}" presName="d3" presStyleLbl="callout" presStyleIdx="5" presStyleCnt="6"/>
      <dgm:spPr/>
    </dgm:pt>
  </dgm:ptLst>
  <dgm:cxnLst>
    <dgm:cxn modelId="{93A2672E-B597-4236-9FE9-47590B7CCCDD}" type="presOf" srcId="{5B862F0B-2D97-4762-A9B2-7551072DA37B}" destId="{17FB15B3-D190-4D3C-8D47-F4227A391878}" srcOrd="0" destOrd="0" presId="urn:microsoft.com/office/officeart/2005/8/layout/target1"/>
    <dgm:cxn modelId="{38A6C461-571E-400D-849E-E623864D076E}" type="presOf" srcId="{CEF95D51-A824-46F2-BD9F-18616F6EF1DA}" destId="{919AEAC0-3912-433C-B893-A3410D08126E}" srcOrd="0" destOrd="0" presId="urn:microsoft.com/office/officeart/2005/8/layout/target1"/>
    <dgm:cxn modelId="{A78F8A76-DBF5-4CF6-85D7-0FA62A55256F}" srcId="{EB3B9102-8880-49EA-A6FA-AA6203D33819}" destId="{5B862F0B-2D97-4762-A9B2-7551072DA37B}" srcOrd="0" destOrd="0" parTransId="{0F004421-0AAF-4D2D-A313-CA8F507893BD}" sibTransId="{EEBF8138-E778-4243-A3B1-334C8D9142C0}"/>
    <dgm:cxn modelId="{CDE03D96-8DA0-4EA3-822E-DD1FB0E729A3}" srcId="{EB3B9102-8880-49EA-A6FA-AA6203D33819}" destId="{CEF95D51-A824-46F2-BD9F-18616F6EF1DA}" srcOrd="1" destOrd="0" parTransId="{D5B8DCB2-BF85-4920-B019-CFCE756D0385}" sibTransId="{BEA31C9A-5A29-4D92-A616-9FEE987FD617}"/>
    <dgm:cxn modelId="{3133F0CA-2A0F-4CCF-B145-2A4C3AF90AC3}" type="presOf" srcId="{EB3B9102-8880-49EA-A6FA-AA6203D33819}" destId="{25A67453-6943-42FA-A6E4-42848D7AB706}" srcOrd="0" destOrd="0" presId="urn:microsoft.com/office/officeart/2005/8/layout/target1"/>
    <dgm:cxn modelId="{431CC6DF-4A5D-419F-AEB9-479129404644}" srcId="{EB3B9102-8880-49EA-A6FA-AA6203D33819}" destId="{7CE49ED0-BE86-4550-AE72-77764CB343C4}" srcOrd="2" destOrd="0" parTransId="{BC763DDD-6993-45F8-A2CF-F1AA374BA0F0}" sibTransId="{E252F07A-D715-44F6-BBFE-0FAEAC12B3C5}"/>
    <dgm:cxn modelId="{62AFA5E6-F441-4526-9A7B-CC671B8D61E9}" type="presOf" srcId="{7CE49ED0-BE86-4550-AE72-77764CB343C4}" destId="{FDDC754E-848A-4A5B-90B3-82579E71F746}" srcOrd="0" destOrd="0" presId="urn:microsoft.com/office/officeart/2005/8/layout/target1"/>
    <dgm:cxn modelId="{A99DA1C2-8218-4D5A-8679-18469D1518C5}" type="presParOf" srcId="{25A67453-6943-42FA-A6E4-42848D7AB706}" destId="{26AD5E95-12F2-4A0D-A4E0-7B8FFAE9BE86}" srcOrd="0" destOrd="0" presId="urn:microsoft.com/office/officeart/2005/8/layout/target1"/>
    <dgm:cxn modelId="{1E20157A-75CF-4EEC-9FA7-61AB23275CE9}" type="presParOf" srcId="{25A67453-6943-42FA-A6E4-42848D7AB706}" destId="{17FB15B3-D190-4D3C-8D47-F4227A391878}" srcOrd="1" destOrd="0" presId="urn:microsoft.com/office/officeart/2005/8/layout/target1"/>
    <dgm:cxn modelId="{E72F372A-7D9A-4060-ABCD-0BB3543F1665}" type="presParOf" srcId="{25A67453-6943-42FA-A6E4-42848D7AB706}" destId="{EE10722D-9873-4312-8F6A-1C63AC8C8076}" srcOrd="2" destOrd="0" presId="urn:microsoft.com/office/officeart/2005/8/layout/target1"/>
    <dgm:cxn modelId="{1F254455-D5D0-4A33-B1BF-4B4C44769080}" type="presParOf" srcId="{25A67453-6943-42FA-A6E4-42848D7AB706}" destId="{4D8AE956-C338-414B-ABFA-4AA6D66227B3}" srcOrd="3" destOrd="0" presId="urn:microsoft.com/office/officeart/2005/8/layout/target1"/>
    <dgm:cxn modelId="{C56EC266-ED47-4D62-ABD5-B35873F317C8}" type="presParOf" srcId="{25A67453-6943-42FA-A6E4-42848D7AB706}" destId="{94AC541B-017C-4BE5-9E4D-78B3E6810D1E}" srcOrd="4" destOrd="0" presId="urn:microsoft.com/office/officeart/2005/8/layout/target1"/>
    <dgm:cxn modelId="{5AC3D824-1078-423F-974F-CF41118EA7E3}" type="presParOf" srcId="{25A67453-6943-42FA-A6E4-42848D7AB706}" destId="{919AEAC0-3912-433C-B893-A3410D08126E}" srcOrd="5" destOrd="0" presId="urn:microsoft.com/office/officeart/2005/8/layout/target1"/>
    <dgm:cxn modelId="{9AC1287B-0EAA-4297-AD4B-0E05173C6CA7}" type="presParOf" srcId="{25A67453-6943-42FA-A6E4-42848D7AB706}" destId="{08A04791-271B-43E0-8440-8A48E8BBF462}" srcOrd="6" destOrd="0" presId="urn:microsoft.com/office/officeart/2005/8/layout/target1"/>
    <dgm:cxn modelId="{5E7F3E80-3F50-43C4-8560-CC487DF7D277}" type="presParOf" srcId="{25A67453-6943-42FA-A6E4-42848D7AB706}" destId="{9E1CF7A5-C754-4DB2-B699-02F8FA26B85A}" srcOrd="7" destOrd="0" presId="urn:microsoft.com/office/officeart/2005/8/layout/target1"/>
    <dgm:cxn modelId="{1EBC5814-666D-4D50-9D42-CEACFAD34A3E}" type="presParOf" srcId="{25A67453-6943-42FA-A6E4-42848D7AB706}" destId="{CF3F8443-56A0-449F-8659-122960F68AD6}" srcOrd="8" destOrd="0" presId="urn:microsoft.com/office/officeart/2005/8/layout/target1"/>
    <dgm:cxn modelId="{866D6262-A4B8-4ECF-85A3-3D9DED70A1FD}" type="presParOf" srcId="{25A67453-6943-42FA-A6E4-42848D7AB706}" destId="{FDDC754E-848A-4A5B-90B3-82579E71F746}" srcOrd="9" destOrd="0" presId="urn:microsoft.com/office/officeart/2005/8/layout/target1"/>
    <dgm:cxn modelId="{C125AEC9-8CEB-494E-8C9D-16658B274CC9}" type="presParOf" srcId="{25A67453-6943-42FA-A6E4-42848D7AB706}" destId="{DAF190D6-8089-435F-B7AF-DE2636808A91}" srcOrd="10" destOrd="0" presId="urn:microsoft.com/office/officeart/2005/8/layout/target1"/>
    <dgm:cxn modelId="{8DFB5DB2-C0B1-4D71-BC05-CDE02A1061AB}" type="presParOf" srcId="{25A67453-6943-42FA-A6E4-42848D7AB706}" destId="{0E53F612-EE81-4267-AF55-1580D078C743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3B9102-8880-49EA-A6FA-AA6203D33819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5B862F0B-2D97-4762-A9B2-7551072DA37B}">
      <dgm:prSet phldrT="[Text]" custT="1"/>
      <dgm:spPr/>
      <dgm:t>
        <a:bodyPr/>
        <a:lstStyle/>
        <a:p>
          <a:r>
            <a:rPr lang="en-US" sz="3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WHY</a:t>
          </a:r>
          <a:endParaRPr lang="en-US" sz="3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F004421-0AAF-4D2D-A313-CA8F507893BD}" type="parTrans" cxnId="{A78F8A76-DBF5-4CF6-85D7-0FA62A55256F}">
      <dgm:prSet/>
      <dgm:spPr/>
      <dgm:t>
        <a:bodyPr/>
        <a:lstStyle/>
        <a:p>
          <a:endParaRPr lang="en-US"/>
        </a:p>
      </dgm:t>
    </dgm:pt>
    <dgm:pt modelId="{EEBF8138-E778-4243-A3B1-334C8D9142C0}" type="sibTrans" cxnId="{A78F8A76-DBF5-4CF6-85D7-0FA62A55256F}">
      <dgm:prSet/>
      <dgm:spPr/>
      <dgm:t>
        <a:bodyPr/>
        <a:lstStyle/>
        <a:p>
          <a:endParaRPr lang="en-US"/>
        </a:p>
      </dgm:t>
    </dgm:pt>
    <dgm:pt modelId="{CEF95D51-A824-46F2-BD9F-18616F6EF1DA}">
      <dgm:prSet phldrT="[Text]" custT="1"/>
      <dgm:spPr/>
      <dgm:t>
        <a:bodyPr/>
        <a:lstStyle/>
        <a:p>
          <a:r>
            <a:rPr lang="en-US" sz="3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HOW</a:t>
          </a:r>
          <a:endParaRPr lang="en-US" sz="3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5B8DCB2-BF85-4920-B019-CFCE756D0385}" type="parTrans" cxnId="{CDE03D96-8DA0-4EA3-822E-DD1FB0E729A3}">
      <dgm:prSet/>
      <dgm:spPr/>
      <dgm:t>
        <a:bodyPr/>
        <a:lstStyle/>
        <a:p>
          <a:endParaRPr lang="en-US"/>
        </a:p>
      </dgm:t>
    </dgm:pt>
    <dgm:pt modelId="{BEA31C9A-5A29-4D92-A616-9FEE987FD617}" type="sibTrans" cxnId="{CDE03D96-8DA0-4EA3-822E-DD1FB0E729A3}">
      <dgm:prSet/>
      <dgm:spPr/>
      <dgm:t>
        <a:bodyPr/>
        <a:lstStyle/>
        <a:p>
          <a:endParaRPr lang="en-US"/>
        </a:p>
      </dgm:t>
    </dgm:pt>
    <dgm:pt modelId="{7CE49ED0-BE86-4550-AE72-77764CB343C4}">
      <dgm:prSet phldrT="[Text]" custT="1"/>
      <dgm:spPr/>
      <dgm:t>
        <a:bodyPr/>
        <a:lstStyle/>
        <a:p>
          <a:r>
            <a:rPr lang="en-US" sz="3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WHAT</a:t>
          </a:r>
          <a:r>
            <a:rPr lang="en-US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/PRIORITIES &amp; STRATEGIES</a:t>
          </a:r>
        </a:p>
      </dgm:t>
    </dgm:pt>
    <dgm:pt modelId="{BC763DDD-6993-45F8-A2CF-F1AA374BA0F0}" type="parTrans" cxnId="{431CC6DF-4A5D-419F-AEB9-479129404644}">
      <dgm:prSet/>
      <dgm:spPr/>
      <dgm:t>
        <a:bodyPr/>
        <a:lstStyle/>
        <a:p>
          <a:endParaRPr lang="en-US"/>
        </a:p>
      </dgm:t>
    </dgm:pt>
    <dgm:pt modelId="{E252F07A-D715-44F6-BBFE-0FAEAC12B3C5}" type="sibTrans" cxnId="{431CC6DF-4A5D-419F-AEB9-479129404644}">
      <dgm:prSet/>
      <dgm:spPr/>
      <dgm:t>
        <a:bodyPr/>
        <a:lstStyle/>
        <a:p>
          <a:endParaRPr lang="en-US"/>
        </a:p>
      </dgm:t>
    </dgm:pt>
    <dgm:pt modelId="{25A67453-6943-42FA-A6E4-42848D7AB706}" type="pres">
      <dgm:prSet presAssocID="{EB3B9102-8880-49EA-A6FA-AA6203D33819}" presName="composite" presStyleCnt="0">
        <dgm:presLayoutVars>
          <dgm:chMax val="5"/>
          <dgm:dir/>
          <dgm:resizeHandles val="exact"/>
        </dgm:presLayoutVars>
      </dgm:prSet>
      <dgm:spPr/>
    </dgm:pt>
    <dgm:pt modelId="{26AD5E95-12F2-4A0D-A4E0-7B8FFAE9BE86}" type="pres">
      <dgm:prSet presAssocID="{5B862F0B-2D97-4762-A9B2-7551072DA37B}" presName="circle1" presStyleLbl="lnNode1" presStyleIdx="0" presStyleCnt="3"/>
      <dgm:spPr/>
    </dgm:pt>
    <dgm:pt modelId="{17FB15B3-D190-4D3C-8D47-F4227A391878}" type="pres">
      <dgm:prSet presAssocID="{5B862F0B-2D97-4762-A9B2-7551072DA37B}" presName="text1" presStyleLbl="revTx" presStyleIdx="0" presStyleCnt="3" custScaleX="163588" custLinFactNeighborX="56250" custLinFactNeighborY="7500">
        <dgm:presLayoutVars>
          <dgm:bulletEnabled val="1"/>
        </dgm:presLayoutVars>
      </dgm:prSet>
      <dgm:spPr/>
    </dgm:pt>
    <dgm:pt modelId="{EE10722D-9873-4312-8F6A-1C63AC8C8076}" type="pres">
      <dgm:prSet presAssocID="{5B862F0B-2D97-4762-A9B2-7551072DA37B}" presName="line1" presStyleLbl="callout" presStyleIdx="0" presStyleCnt="6"/>
      <dgm:spPr/>
    </dgm:pt>
    <dgm:pt modelId="{4D8AE956-C338-414B-ABFA-4AA6D66227B3}" type="pres">
      <dgm:prSet presAssocID="{5B862F0B-2D97-4762-A9B2-7551072DA37B}" presName="d1" presStyleLbl="callout" presStyleIdx="1" presStyleCnt="6"/>
      <dgm:spPr/>
    </dgm:pt>
    <dgm:pt modelId="{94AC541B-017C-4BE5-9E4D-78B3E6810D1E}" type="pres">
      <dgm:prSet presAssocID="{CEF95D51-A824-46F2-BD9F-18616F6EF1DA}" presName="circle2" presStyleLbl="lnNode1" presStyleIdx="1" presStyleCnt="3"/>
      <dgm:spPr>
        <a:solidFill>
          <a:schemeClr val="accent2">
            <a:lumMod val="40000"/>
            <a:lumOff val="60000"/>
          </a:schemeClr>
        </a:solidFill>
      </dgm:spPr>
    </dgm:pt>
    <dgm:pt modelId="{919AEAC0-3912-433C-B893-A3410D08126E}" type="pres">
      <dgm:prSet presAssocID="{CEF95D51-A824-46F2-BD9F-18616F6EF1DA}" presName="text2" presStyleLbl="revTx" presStyleIdx="1" presStyleCnt="3" custScaleX="192312" custLinFactNeighborX="57867" custLinFactNeighborY="18426">
        <dgm:presLayoutVars>
          <dgm:bulletEnabled val="1"/>
        </dgm:presLayoutVars>
      </dgm:prSet>
      <dgm:spPr/>
    </dgm:pt>
    <dgm:pt modelId="{08A04791-271B-43E0-8440-8A48E8BBF462}" type="pres">
      <dgm:prSet presAssocID="{CEF95D51-A824-46F2-BD9F-18616F6EF1DA}" presName="line2" presStyleLbl="callout" presStyleIdx="2" presStyleCnt="6"/>
      <dgm:spPr/>
    </dgm:pt>
    <dgm:pt modelId="{9E1CF7A5-C754-4DB2-B699-02F8FA26B85A}" type="pres">
      <dgm:prSet presAssocID="{CEF95D51-A824-46F2-BD9F-18616F6EF1DA}" presName="d2" presStyleLbl="callout" presStyleIdx="3" presStyleCnt="6"/>
      <dgm:spPr/>
    </dgm:pt>
    <dgm:pt modelId="{CF3F8443-56A0-449F-8659-122960F68AD6}" type="pres">
      <dgm:prSet presAssocID="{7CE49ED0-BE86-4550-AE72-77764CB343C4}" presName="circle3" presStyleLbl="lnNode1" presStyleIdx="2" presStyleCnt="3"/>
      <dgm:spPr>
        <a:solidFill>
          <a:schemeClr val="accent4">
            <a:lumMod val="60000"/>
            <a:lumOff val="40000"/>
          </a:schemeClr>
        </a:solidFill>
      </dgm:spPr>
    </dgm:pt>
    <dgm:pt modelId="{FDDC754E-848A-4A5B-90B3-82579E71F746}" type="pres">
      <dgm:prSet presAssocID="{7CE49ED0-BE86-4550-AE72-77764CB343C4}" presName="text3" presStyleLbl="revTx" presStyleIdx="2" presStyleCnt="3" custScaleX="221320" custLinFactNeighborX="49224" custLinFactNeighborY="51059">
        <dgm:presLayoutVars>
          <dgm:bulletEnabled val="1"/>
        </dgm:presLayoutVars>
      </dgm:prSet>
      <dgm:spPr/>
    </dgm:pt>
    <dgm:pt modelId="{DAF190D6-8089-435F-B7AF-DE2636808A91}" type="pres">
      <dgm:prSet presAssocID="{7CE49ED0-BE86-4550-AE72-77764CB343C4}" presName="line3" presStyleLbl="callout" presStyleIdx="4" presStyleCnt="6"/>
      <dgm:spPr/>
    </dgm:pt>
    <dgm:pt modelId="{0E53F612-EE81-4267-AF55-1580D078C743}" type="pres">
      <dgm:prSet presAssocID="{7CE49ED0-BE86-4550-AE72-77764CB343C4}" presName="d3" presStyleLbl="callout" presStyleIdx="5" presStyleCnt="6"/>
      <dgm:spPr/>
    </dgm:pt>
  </dgm:ptLst>
  <dgm:cxnLst>
    <dgm:cxn modelId="{93A2672E-B597-4236-9FE9-47590B7CCCDD}" type="presOf" srcId="{5B862F0B-2D97-4762-A9B2-7551072DA37B}" destId="{17FB15B3-D190-4D3C-8D47-F4227A391878}" srcOrd="0" destOrd="0" presId="urn:microsoft.com/office/officeart/2005/8/layout/target1"/>
    <dgm:cxn modelId="{38A6C461-571E-400D-849E-E623864D076E}" type="presOf" srcId="{CEF95D51-A824-46F2-BD9F-18616F6EF1DA}" destId="{919AEAC0-3912-433C-B893-A3410D08126E}" srcOrd="0" destOrd="0" presId="urn:microsoft.com/office/officeart/2005/8/layout/target1"/>
    <dgm:cxn modelId="{A78F8A76-DBF5-4CF6-85D7-0FA62A55256F}" srcId="{EB3B9102-8880-49EA-A6FA-AA6203D33819}" destId="{5B862F0B-2D97-4762-A9B2-7551072DA37B}" srcOrd="0" destOrd="0" parTransId="{0F004421-0AAF-4D2D-A313-CA8F507893BD}" sibTransId="{EEBF8138-E778-4243-A3B1-334C8D9142C0}"/>
    <dgm:cxn modelId="{CDE03D96-8DA0-4EA3-822E-DD1FB0E729A3}" srcId="{EB3B9102-8880-49EA-A6FA-AA6203D33819}" destId="{CEF95D51-A824-46F2-BD9F-18616F6EF1DA}" srcOrd="1" destOrd="0" parTransId="{D5B8DCB2-BF85-4920-B019-CFCE756D0385}" sibTransId="{BEA31C9A-5A29-4D92-A616-9FEE987FD617}"/>
    <dgm:cxn modelId="{3133F0CA-2A0F-4CCF-B145-2A4C3AF90AC3}" type="presOf" srcId="{EB3B9102-8880-49EA-A6FA-AA6203D33819}" destId="{25A67453-6943-42FA-A6E4-42848D7AB706}" srcOrd="0" destOrd="0" presId="urn:microsoft.com/office/officeart/2005/8/layout/target1"/>
    <dgm:cxn modelId="{431CC6DF-4A5D-419F-AEB9-479129404644}" srcId="{EB3B9102-8880-49EA-A6FA-AA6203D33819}" destId="{7CE49ED0-BE86-4550-AE72-77764CB343C4}" srcOrd="2" destOrd="0" parTransId="{BC763DDD-6993-45F8-A2CF-F1AA374BA0F0}" sibTransId="{E252F07A-D715-44F6-BBFE-0FAEAC12B3C5}"/>
    <dgm:cxn modelId="{62AFA5E6-F441-4526-9A7B-CC671B8D61E9}" type="presOf" srcId="{7CE49ED0-BE86-4550-AE72-77764CB343C4}" destId="{FDDC754E-848A-4A5B-90B3-82579E71F746}" srcOrd="0" destOrd="0" presId="urn:microsoft.com/office/officeart/2005/8/layout/target1"/>
    <dgm:cxn modelId="{A99DA1C2-8218-4D5A-8679-18469D1518C5}" type="presParOf" srcId="{25A67453-6943-42FA-A6E4-42848D7AB706}" destId="{26AD5E95-12F2-4A0D-A4E0-7B8FFAE9BE86}" srcOrd="0" destOrd="0" presId="urn:microsoft.com/office/officeart/2005/8/layout/target1"/>
    <dgm:cxn modelId="{1E20157A-75CF-4EEC-9FA7-61AB23275CE9}" type="presParOf" srcId="{25A67453-6943-42FA-A6E4-42848D7AB706}" destId="{17FB15B3-D190-4D3C-8D47-F4227A391878}" srcOrd="1" destOrd="0" presId="urn:microsoft.com/office/officeart/2005/8/layout/target1"/>
    <dgm:cxn modelId="{E72F372A-7D9A-4060-ABCD-0BB3543F1665}" type="presParOf" srcId="{25A67453-6943-42FA-A6E4-42848D7AB706}" destId="{EE10722D-9873-4312-8F6A-1C63AC8C8076}" srcOrd="2" destOrd="0" presId="urn:microsoft.com/office/officeart/2005/8/layout/target1"/>
    <dgm:cxn modelId="{1F254455-D5D0-4A33-B1BF-4B4C44769080}" type="presParOf" srcId="{25A67453-6943-42FA-A6E4-42848D7AB706}" destId="{4D8AE956-C338-414B-ABFA-4AA6D66227B3}" srcOrd="3" destOrd="0" presId="urn:microsoft.com/office/officeart/2005/8/layout/target1"/>
    <dgm:cxn modelId="{C56EC266-ED47-4D62-ABD5-B35873F317C8}" type="presParOf" srcId="{25A67453-6943-42FA-A6E4-42848D7AB706}" destId="{94AC541B-017C-4BE5-9E4D-78B3E6810D1E}" srcOrd="4" destOrd="0" presId="urn:microsoft.com/office/officeart/2005/8/layout/target1"/>
    <dgm:cxn modelId="{5AC3D824-1078-423F-974F-CF41118EA7E3}" type="presParOf" srcId="{25A67453-6943-42FA-A6E4-42848D7AB706}" destId="{919AEAC0-3912-433C-B893-A3410D08126E}" srcOrd="5" destOrd="0" presId="urn:microsoft.com/office/officeart/2005/8/layout/target1"/>
    <dgm:cxn modelId="{9AC1287B-0EAA-4297-AD4B-0E05173C6CA7}" type="presParOf" srcId="{25A67453-6943-42FA-A6E4-42848D7AB706}" destId="{08A04791-271B-43E0-8440-8A48E8BBF462}" srcOrd="6" destOrd="0" presId="urn:microsoft.com/office/officeart/2005/8/layout/target1"/>
    <dgm:cxn modelId="{5E7F3E80-3F50-43C4-8560-CC487DF7D277}" type="presParOf" srcId="{25A67453-6943-42FA-A6E4-42848D7AB706}" destId="{9E1CF7A5-C754-4DB2-B699-02F8FA26B85A}" srcOrd="7" destOrd="0" presId="urn:microsoft.com/office/officeart/2005/8/layout/target1"/>
    <dgm:cxn modelId="{1EBC5814-666D-4D50-9D42-CEACFAD34A3E}" type="presParOf" srcId="{25A67453-6943-42FA-A6E4-42848D7AB706}" destId="{CF3F8443-56A0-449F-8659-122960F68AD6}" srcOrd="8" destOrd="0" presId="urn:microsoft.com/office/officeart/2005/8/layout/target1"/>
    <dgm:cxn modelId="{866D6262-A4B8-4ECF-85A3-3D9DED70A1FD}" type="presParOf" srcId="{25A67453-6943-42FA-A6E4-42848D7AB706}" destId="{FDDC754E-848A-4A5B-90B3-82579E71F746}" srcOrd="9" destOrd="0" presId="urn:microsoft.com/office/officeart/2005/8/layout/target1"/>
    <dgm:cxn modelId="{C125AEC9-8CEB-494E-8C9D-16658B274CC9}" type="presParOf" srcId="{25A67453-6943-42FA-A6E4-42848D7AB706}" destId="{DAF190D6-8089-435F-B7AF-DE2636808A91}" srcOrd="10" destOrd="0" presId="urn:microsoft.com/office/officeart/2005/8/layout/target1"/>
    <dgm:cxn modelId="{8DFB5DB2-C0B1-4D71-BC05-CDE02A1061AB}" type="presParOf" srcId="{25A67453-6943-42FA-A6E4-42848D7AB706}" destId="{0E53F612-EE81-4267-AF55-1580D078C743}" srcOrd="11" destOrd="0" presId="urn:microsoft.com/office/officeart/2005/8/layout/targe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C3D0C8-3B0E-41F3-9C3A-E58D20341DF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6041B55-4746-4A26-B7C3-4C7652E8E54D}">
      <dgm:prSet phldrT="[Text]"/>
      <dgm:spPr/>
      <dgm:t>
        <a:bodyPr/>
        <a:lstStyle/>
        <a:p>
          <a:r>
            <a:rPr lang="en-US" b="1" dirty="0"/>
            <a:t>PEOPLE</a:t>
          </a:r>
        </a:p>
      </dgm:t>
    </dgm:pt>
    <dgm:pt modelId="{3E911613-4EAD-48E0-98AA-15F925AAB857}" type="parTrans" cxnId="{903705EA-AA34-4440-A307-893EEF915645}">
      <dgm:prSet/>
      <dgm:spPr/>
      <dgm:t>
        <a:bodyPr/>
        <a:lstStyle/>
        <a:p>
          <a:endParaRPr lang="en-US"/>
        </a:p>
      </dgm:t>
    </dgm:pt>
    <dgm:pt modelId="{FAA01255-CCEE-47F5-915D-58F909C36766}" type="sibTrans" cxnId="{903705EA-AA34-4440-A307-893EEF915645}">
      <dgm:prSet/>
      <dgm:spPr/>
      <dgm:t>
        <a:bodyPr/>
        <a:lstStyle/>
        <a:p>
          <a:endParaRPr lang="en-US"/>
        </a:p>
      </dgm:t>
    </dgm:pt>
    <dgm:pt modelId="{15B8714B-EB98-4807-9DF4-FD430CCF90F5}">
      <dgm:prSet phldrT="[Text]"/>
      <dgm:spPr/>
      <dgm:t>
        <a:bodyPr/>
        <a:lstStyle/>
        <a:p>
          <a:r>
            <a:rPr lang="en-US" dirty="0"/>
            <a:t>Supervisors</a:t>
          </a:r>
        </a:p>
      </dgm:t>
    </dgm:pt>
    <dgm:pt modelId="{3E77118B-C6D7-4039-A195-44E23BC68DD2}" type="parTrans" cxnId="{66AD86C0-14A1-4976-9879-AF6E1D5A2397}">
      <dgm:prSet/>
      <dgm:spPr/>
      <dgm:t>
        <a:bodyPr/>
        <a:lstStyle/>
        <a:p>
          <a:endParaRPr lang="en-US"/>
        </a:p>
      </dgm:t>
    </dgm:pt>
    <dgm:pt modelId="{2672AC92-C837-44D4-B84F-B888D179E637}" type="sibTrans" cxnId="{66AD86C0-14A1-4976-9879-AF6E1D5A2397}">
      <dgm:prSet/>
      <dgm:spPr/>
      <dgm:t>
        <a:bodyPr/>
        <a:lstStyle/>
        <a:p>
          <a:endParaRPr lang="en-US"/>
        </a:p>
      </dgm:t>
    </dgm:pt>
    <dgm:pt modelId="{AED03D95-28FD-4606-B388-723126B2EBFE}">
      <dgm:prSet phldrT="[Text]"/>
      <dgm:spPr/>
      <dgm:t>
        <a:bodyPr/>
        <a:lstStyle/>
        <a:p>
          <a:r>
            <a:rPr lang="en-US" dirty="0"/>
            <a:t>Staff</a:t>
          </a:r>
        </a:p>
      </dgm:t>
    </dgm:pt>
    <dgm:pt modelId="{8CB368E7-964C-42B0-9CC1-4FAA79F59551}" type="parTrans" cxnId="{AF57EA8A-B84C-4417-A339-3063DA7FB875}">
      <dgm:prSet/>
      <dgm:spPr/>
      <dgm:t>
        <a:bodyPr/>
        <a:lstStyle/>
        <a:p>
          <a:endParaRPr lang="en-US"/>
        </a:p>
      </dgm:t>
    </dgm:pt>
    <dgm:pt modelId="{A1E1E0EA-1E47-4449-932B-2ED73DEF6A9C}" type="sibTrans" cxnId="{AF57EA8A-B84C-4417-A339-3063DA7FB875}">
      <dgm:prSet/>
      <dgm:spPr/>
      <dgm:t>
        <a:bodyPr/>
        <a:lstStyle/>
        <a:p>
          <a:endParaRPr lang="en-US"/>
        </a:p>
      </dgm:t>
    </dgm:pt>
    <dgm:pt modelId="{B3D574FB-5C85-4315-A85B-3D1970DE4DD1}">
      <dgm:prSet phldrT="[Text]"/>
      <dgm:spPr/>
      <dgm:t>
        <a:bodyPr/>
        <a:lstStyle/>
        <a:p>
          <a:r>
            <a:rPr lang="en-US" b="1" dirty="0"/>
            <a:t>STRUCTURES &amp; SYSTEMS</a:t>
          </a:r>
          <a:r>
            <a:rPr lang="en-US" dirty="0"/>
            <a:t>	</a:t>
          </a:r>
        </a:p>
      </dgm:t>
    </dgm:pt>
    <dgm:pt modelId="{A4AD2AA9-E94F-400E-9CB6-39608EE8F4CD}" type="parTrans" cxnId="{58D1849A-D673-40DE-B758-AA0078B01066}">
      <dgm:prSet/>
      <dgm:spPr/>
      <dgm:t>
        <a:bodyPr/>
        <a:lstStyle/>
        <a:p>
          <a:endParaRPr lang="en-US"/>
        </a:p>
      </dgm:t>
    </dgm:pt>
    <dgm:pt modelId="{362940AF-4466-471A-BBF4-9CE58532C9EF}" type="sibTrans" cxnId="{58D1849A-D673-40DE-B758-AA0078B01066}">
      <dgm:prSet/>
      <dgm:spPr/>
      <dgm:t>
        <a:bodyPr/>
        <a:lstStyle/>
        <a:p>
          <a:endParaRPr lang="en-US"/>
        </a:p>
      </dgm:t>
    </dgm:pt>
    <dgm:pt modelId="{361633E9-8A3B-405D-92F3-099700AC4C82}">
      <dgm:prSet phldrT="[Text]"/>
      <dgm:spPr/>
      <dgm:t>
        <a:bodyPr/>
        <a:lstStyle/>
        <a:p>
          <a:r>
            <a:rPr lang="en-US" dirty="0"/>
            <a:t>Financial Management</a:t>
          </a:r>
        </a:p>
      </dgm:t>
    </dgm:pt>
    <dgm:pt modelId="{1B482A62-C963-40EA-84EC-ABF35FA6E6E4}" type="parTrans" cxnId="{7805EC28-CFDE-4FB5-B242-937CD565FBBC}">
      <dgm:prSet/>
      <dgm:spPr/>
      <dgm:t>
        <a:bodyPr/>
        <a:lstStyle/>
        <a:p>
          <a:endParaRPr lang="en-US"/>
        </a:p>
      </dgm:t>
    </dgm:pt>
    <dgm:pt modelId="{614BF5F3-4971-42CC-9992-2C5924194515}" type="sibTrans" cxnId="{7805EC28-CFDE-4FB5-B242-937CD565FBBC}">
      <dgm:prSet/>
      <dgm:spPr/>
      <dgm:t>
        <a:bodyPr/>
        <a:lstStyle/>
        <a:p>
          <a:endParaRPr lang="en-US"/>
        </a:p>
      </dgm:t>
    </dgm:pt>
    <dgm:pt modelId="{00D63C79-B3EC-40E3-B799-241859487A40}">
      <dgm:prSet phldrT="[Text]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b="1" dirty="0"/>
            <a:t>PROGRAMMING,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en-US" b="1" dirty="0"/>
            <a:t>EDUCATIONS &amp; OUTREACH</a:t>
          </a:r>
        </a:p>
      </dgm:t>
    </dgm:pt>
    <dgm:pt modelId="{CC2E0545-7CF7-48A9-BA6B-3A647D113FAB}" type="parTrans" cxnId="{6EAB1762-93BA-49B3-A8A6-3ED7D5679B87}">
      <dgm:prSet/>
      <dgm:spPr/>
      <dgm:t>
        <a:bodyPr/>
        <a:lstStyle/>
        <a:p>
          <a:endParaRPr lang="en-US"/>
        </a:p>
      </dgm:t>
    </dgm:pt>
    <dgm:pt modelId="{1C578B09-54AE-462B-AB0A-7AEBF9218B03}" type="sibTrans" cxnId="{6EAB1762-93BA-49B3-A8A6-3ED7D5679B87}">
      <dgm:prSet/>
      <dgm:spPr/>
      <dgm:t>
        <a:bodyPr/>
        <a:lstStyle/>
        <a:p>
          <a:endParaRPr lang="en-US"/>
        </a:p>
      </dgm:t>
    </dgm:pt>
    <dgm:pt modelId="{FF96446A-71CA-4AA0-A2A8-3786A9BA1F5C}">
      <dgm:prSet phldrT="[Text]"/>
      <dgm:spPr/>
      <dgm:t>
        <a:bodyPr/>
        <a:lstStyle/>
        <a:p>
          <a:r>
            <a:rPr lang="en-US" dirty="0"/>
            <a:t>List each initiative and define the strategy/outcome you want to achieve.</a:t>
          </a:r>
        </a:p>
      </dgm:t>
    </dgm:pt>
    <dgm:pt modelId="{EFA87B23-D6F9-4A2E-9F34-AABE491BEEB3}" type="parTrans" cxnId="{C7C1AB87-CEDA-42EA-B016-D3B77748ECAF}">
      <dgm:prSet/>
      <dgm:spPr/>
      <dgm:t>
        <a:bodyPr/>
        <a:lstStyle/>
        <a:p>
          <a:endParaRPr lang="en-US"/>
        </a:p>
      </dgm:t>
    </dgm:pt>
    <dgm:pt modelId="{11FAB1E1-9D94-48A6-B53B-FF94A8D91AC5}" type="sibTrans" cxnId="{C7C1AB87-CEDA-42EA-B016-D3B77748ECAF}">
      <dgm:prSet/>
      <dgm:spPr/>
      <dgm:t>
        <a:bodyPr/>
        <a:lstStyle/>
        <a:p>
          <a:endParaRPr lang="en-US"/>
        </a:p>
      </dgm:t>
    </dgm:pt>
    <dgm:pt modelId="{E6D59589-505C-495D-B25B-489DCF2F3112}">
      <dgm:prSet phldrT="[Text]"/>
      <dgm:spPr/>
      <dgm:t>
        <a:bodyPr/>
        <a:lstStyle/>
        <a:p>
          <a:r>
            <a:rPr lang="en-US" dirty="0"/>
            <a:t>Volunteers</a:t>
          </a:r>
        </a:p>
      </dgm:t>
    </dgm:pt>
    <dgm:pt modelId="{995DF7D4-38EF-4C41-9654-9A4AAC3752D3}" type="parTrans" cxnId="{4F7C275D-D980-4F23-A206-15BFE26496BA}">
      <dgm:prSet/>
      <dgm:spPr/>
      <dgm:t>
        <a:bodyPr/>
        <a:lstStyle/>
        <a:p>
          <a:endParaRPr lang="en-US"/>
        </a:p>
      </dgm:t>
    </dgm:pt>
    <dgm:pt modelId="{7879818E-DCFA-4370-8232-4AC60BEEB33A}" type="sibTrans" cxnId="{4F7C275D-D980-4F23-A206-15BFE26496BA}">
      <dgm:prSet/>
      <dgm:spPr/>
      <dgm:t>
        <a:bodyPr/>
        <a:lstStyle/>
        <a:p>
          <a:endParaRPr lang="en-US"/>
        </a:p>
      </dgm:t>
    </dgm:pt>
    <dgm:pt modelId="{3A41FDEB-2CCD-4086-8DEB-42AB1764CD05}">
      <dgm:prSet phldrT="[Text]"/>
      <dgm:spPr/>
      <dgm:t>
        <a:bodyPr/>
        <a:lstStyle/>
        <a:p>
          <a:r>
            <a:rPr lang="en-US" dirty="0"/>
            <a:t>Policies and Procedures</a:t>
          </a:r>
        </a:p>
      </dgm:t>
    </dgm:pt>
    <dgm:pt modelId="{A8387431-7FBF-4C5C-B5DC-09DBAFD33281}" type="parTrans" cxnId="{990A5B18-68C5-4816-8708-51987814C826}">
      <dgm:prSet/>
      <dgm:spPr/>
      <dgm:t>
        <a:bodyPr/>
        <a:lstStyle/>
        <a:p>
          <a:endParaRPr lang="en-US"/>
        </a:p>
      </dgm:t>
    </dgm:pt>
    <dgm:pt modelId="{CA0DCC40-534A-461C-8304-EF92CBA2DFF5}" type="sibTrans" cxnId="{990A5B18-68C5-4816-8708-51987814C826}">
      <dgm:prSet/>
      <dgm:spPr/>
      <dgm:t>
        <a:bodyPr/>
        <a:lstStyle/>
        <a:p>
          <a:endParaRPr lang="en-US"/>
        </a:p>
      </dgm:t>
    </dgm:pt>
    <dgm:pt modelId="{12FE75F6-08A5-4069-A670-D899F98DF2B5}">
      <dgm:prSet phldrT="[Text]"/>
      <dgm:spPr/>
      <dgm:t>
        <a:bodyPr/>
        <a:lstStyle/>
        <a:p>
          <a:r>
            <a:rPr lang="en-US" dirty="0"/>
            <a:t>Funding</a:t>
          </a:r>
        </a:p>
      </dgm:t>
    </dgm:pt>
    <dgm:pt modelId="{2563110E-7FF6-45C2-A8ED-DD64905A42AD}" type="parTrans" cxnId="{2ABA8CEF-80EA-4887-B546-E8E15BCE6CDD}">
      <dgm:prSet/>
      <dgm:spPr/>
      <dgm:t>
        <a:bodyPr/>
        <a:lstStyle/>
        <a:p>
          <a:endParaRPr lang="en-US"/>
        </a:p>
      </dgm:t>
    </dgm:pt>
    <dgm:pt modelId="{356AB671-F4DB-4750-B4C6-A77E12EF654F}" type="sibTrans" cxnId="{2ABA8CEF-80EA-4887-B546-E8E15BCE6CDD}">
      <dgm:prSet/>
      <dgm:spPr/>
      <dgm:t>
        <a:bodyPr/>
        <a:lstStyle/>
        <a:p>
          <a:endParaRPr lang="en-US"/>
        </a:p>
      </dgm:t>
    </dgm:pt>
    <dgm:pt modelId="{7E40AAC7-8C16-4AF5-97AF-03010A196C4B}" type="pres">
      <dgm:prSet presAssocID="{5AC3D0C8-3B0E-41F3-9C3A-E58D20341DFF}" presName="Name0" presStyleCnt="0">
        <dgm:presLayoutVars>
          <dgm:dir/>
          <dgm:animLvl val="lvl"/>
          <dgm:resizeHandles val="exact"/>
        </dgm:presLayoutVars>
      </dgm:prSet>
      <dgm:spPr/>
    </dgm:pt>
    <dgm:pt modelId="{712F78D0-7C22-4B38-B50B-4E21082F2128}" type="pres">
      <dgm:prSet presAssocID="{16041B55-4746-4A26-B7C3-4C7652E8E54D}" presName="linNode" presStyleCnt="0"/>
      <dgm:spPr/>
    </dgm:pt>
    <dgm:pt modelId="{66AF5096-7B48-4D01-9332-6B1EE0C2E597}" type="pres">
      <dgm:prSet presAssocID="{16041B55-4746-4A26-B7C3-4C7652E8E54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EDA4FA6-AC50-4CED-BD19-A01D72E38864}" type="pres">
      <dgm:prSet presAssocID="{16041B55-4746-4A26-B7C3-4C7652E8E54D}" presName="descendantText" presStyleLbl="alignAccFollowNode1" presStyleIdx="0" presStyleCnt="3">
        <dgm:presLayoutVars>
          <dgm:bulletEnabled val="1"/>
        </dgm:presLayoutVars>
      </dgm:prSet>
      <dgm:spPr/>
    </dgm:pt>
    <dgm:pt modelId="{12016F11-347E-44DC-9C0C-DB3468E2246B}" type="pres">
      <dgm:prSet presAssocID="{FAA01255-CCEE-47F5-915D-58F909C36766}" presName="sp" presStyleCnt="0"/>
      <dgm:spPr/>
    </dgm:pt>
    <dgm:pt modelId="{9C45E8FE-88EF-4C85-9234-6D73DBA89F08}" type="pres">
      <dgm:prSet presAssocID="{B3D574FB-5C85-4315-A85B-3D1970DE4DD1}" presName="linNode" presStyleCnt="0"/>
      <dgm:spPr/>
    </dgm:pt>
    <dgm:pt modelId="{2087C0FC-7CDF-4E74-B4A0-0473E1C70722}" type="pres">
      <dgm:prSet presAssocID="{B3D574FB-5C85-4315-A85B-3D1970DE4DD1}" presName="parentText" presStyleLbl="node1" presStyleIdx="1" presStyleCnt="3" custLinFactY="1818" custLinFactNeighborY="100000">
        <dgm:presLayoutVars>
          <dgm:chMax val="1"/>
          <dgm:bulletEnabled val="1"/>
        </dgm:presLayoutVars>
      </dgm:prSet>
      <dgm:spPr/>
    </dgm:pt>
    <dgm:pt modelId="{6587FE05-21CC-40E9-A764-6A47996BC918}" type="pres">
      <dgm:prSet presAssocID="{B3D574FB-5C85-4315-A85B-3D1970DE4DD1}" presName="descendantText" presStyleLbl="alignAccFollowNode1" presStyleIdx="1" presStyleCnt="3" custLinFactY="30692" custLinFactNeighborX="336" custLinFactNeighborY="100000">
        <dgm:presLayoutVars>
          <dgm:bulletEnabled val="1"/>
        </dgm:presLayoutVars>
      </dgm:prSet>
      <dgm:spPr/>
    </dgm:pt>
    <dgm:pt modelId="{80453E1E-A588-423E-A5C2-384E90527879}" type="pres">
      <dgm:prSet presAssocID="{362940AF-4466-471A-BBF4-9CE58532C9EF}" presName="sp" presStyleCnt="0"/>
      <dgm:spPr/>
    </dgm:pt>
    <dgm:pt modelId="{57B5E4B6-4243-49E6-952E-941247291996}" type="pres">
      <dgm:prSet presAssocID="{00D63C79-B3EC-40E3-B799-241859487A40}" presName="linNode" presStyleCnt="0"/>
      <dgm:spPr/>
    </dgm:pt>
    <dgm:pt modelId="{3FDC9378-0D60-45DC-8E87-C6A9481FB40B}" type="pres">
      <dgm:prSet presAssocID="{00D63C79-B3EC-40E3-B799-241859487A40}" presName="parentText" presStyleLbl="node1" presStyleIdx="2" presStyleCnt="3" custLinFactY="-6958" custLinFactNeighborY="-100000">
        <dgm:presLayoutVars>
          <dgm:chMax val="1"/>
          <dgm:bulletEnabled val="1"/>
        </dgm:presLayoutVars>
      </dgm:prSet>
      <dgm:spPr/>
    </dgm:pt>
    <dgm:pt modelId="{84AD65B5-8339-45A6-9947-63E7D9FA2D5F}" type="pres">
      <dgm:prSet presAssocID="{00D63C79-B3EC-40E3-B799-241859487A40}" presName="descendantText" presStyleLbl="alignAccFollowNode1" presStyleIdx="2" presStyleCnt="3" custLinFactY="-37273" custLinFactNeighborY="-100000">
        <dgm:presLayoutVars>
          <dgm:bulletEnabled val="1"/>
        </dgm:presLayoutVars>
      </dgm:prSet>
      <dgm:spPr/>
    </dgm:pt>
  </dgm:ptLst>
  <dgm:cxnLst>
    <dgm:cxn modelId="{990A5B18-68C5-4816-8708-51987814C826}" srcId="{B3D574FB-5C85-4315-A85B-3D1970DE4DD1}" destId="{3A41FDEB-2CCD-4086-8DEB-42AB1764CD05}" srcOrd="1" destOrd="0" parTransId="{A8387431-7FBF-4C5C-B5DC-09DBAFD33281}" sibTransId="{CA0DCC40-534A-461C-8304-EF92CBA2DFF5}"/>
    <dgm:cxn modelId="{7805EC28-CFDE-4FB5-B242-937CD565FBBC}" srcId="{B3D574FB-5C85-4315-A85B-3D1970DE4DD1}" destId="{361633E9-8A3B-405D-92F3-099700AC4C82}" srcOrd="0" destOrd="0" parTransId="{1B482A62-C963-40EA-84EC-ABF35FA6E6E4}" sibTransId="{614BF5F3-4971-42CC-9992-2C5924194515}"/>
    <dgm:cxn modelId="{600B6033-1D1B-4DA5-85DD-9D8E576F663E}" type="presOf" srcId="{15B8714B-EB98-4807-9DF4-FD430CCF90F5}" destId="{1EDA4FA6-AC50-4CED-BD19-A01D72E38864}" srcOrd="0" destOrd="0" presId="urn:microsoft.com/office/officeart/2005/8/layout/vList5"/>
    <dgm:cxn modelId="{4F7C275D-D980-4F23-A206-15BFE26496BA}" srcId="{16041B55-4746-4A26-B7C3-4C7652E8E54D}" destId="{E6D59589-505C-495D-B25B-489DCF2F3112}" srcOrd="2" destOrd="0" parTransId="{995DF7D4-38EF-4C41-9654-9A4AAC3752D3}" sibTransId="{7879818E-DCFA-4370-8232-4AC60BEEB33A}"/>
    <dgm:cxn modelId="{6EAB1762-93BA-49B3-A8A6-3ED7D5679B87}" srcId="{5AC3D0C8-3B0E-41F3-9C3A-E58D20341DFF}" destId="{00D63C79-B3EC-40E3-B799-241859487A40}" srcOrd="2" destOrd="0" parTransId="{CC2E0545-7CF7-48A9-BA6B-3A647D113FAB}" sibTransId="{1C578B09-54AE-462B-AB0A-7AEBF9218B03}"/>
    <dgm:cxn modelId="{14F5A76C-E14E-4101-AD13-4974EFA0D194}" type="presOf" srcId="{E6D59589-505C-495D-B25B-489DCF2F3112}" destId="{1EDA4FA6-AC50-4CED-BD19-A01D72E38864}" srcOrd="0" destOrd="2" presId="urn:microsoft.com/office/officeart/2005/8/layout/vList5"/>
    <dgm:cxn modelId="{0351077E-5E92-49D0-AA9E-A17456749893}" type="presOf" srcId="{00D63C79-B3EC-40E3-B799-241859487A40}" destId="{3FDC9378-0D60-45DC-8E87-C6A9481FB40B}" srcOrd="0" destOrd="0" presId="urn:microsoft.com/office/officeart/2005/8/layout/vList5"/>
    <dgm:cxn modelId="{59C6D486-83C7-4295-B34C-4E187A7666D5}" type="presOf" srcId="{B3D574FB-5C85-4315-A85B-3D1970DE4DD1}" destId="{2087C0FC-7CDF-4E74-B4A0-0473E1C70722}" srcOrd="0" destOrd="0" presId="urn:microsoft.com/office/officeart/2005/8/layout/vList5"/>
    <dgm:cxn modelId="{C7C1AB87-CEDA-42EA-B016-D3B77748ECAF}" srcId="{00D63C79-B3EC-40E3-B799-241859487A40}" destId="{FF96446A-71CA-4AA0-A2A8-3786A9BA1F5C}" srcOrd="0" destOrd="0" parTransId="{EFA87B23-D6F9-4A2E-9F34-AABE491BEEB3}" sibTransId="{11FAB1E1-9D94-48A6-B53B-FF94A8D91AC5}"/>
    <dgm:cxn modelId="{AF57EA8A-B84C-4417-A339-3063DA7FB875}" srcId="{16041B55-4746-4A26-B7C3-4C7652E8E54D}" destId="{AED03D95-28FD-4606-B388-723126B2EBFE}" srcOrd="1" destOrd="0" parTransId="{8CB368E7-964C-42B0-9CC1-4FAA79F59551}" sibTransId="{A1E1E0EA-1E47-4449-932B-2ED73DEF6A9C}"/>
    <dgm:cxn modelId="{17513E94-3522-4259-89CF-17A941F5C32A}" type="presOf" srcId="{5AC3D0C8-3B0E-41F3-9C3A-E58D20341DFF}" destId="{7E40AAC7-8C16-4AF5-97AF-03010A196C4B}" srcOrd="0" destOrd="0" presId="urn:microsoft.com/office/officeart/2005/8/layout/vList5"/>
    <dgm:cxn modelId="{58D1849A-D673-40DE-B758-AA0078B01066}" srcId="{5AC3D0C8-3B0E-41F3-9C3A-E58D20341DFF}" destId="{B3D574FB-5C85-4315-A85B-3D1970DE4DD1}" srcOrd="1" destOrd="0" parTransId="{A4AD2AA9-E94F-400E-9CB6-39608EE8F4CD}" sibTransId="{362940AF-4466-471A-BBF4-9CE58532C9EF}"/>
    <dgm:cxn modelId="{696F1CA3-B1DE-4C5C-A211-71D9108F0DFC}" type="presOf" srcId="{361633E9-8A3B-405D-92F3-099700AC4C82}" destId="{6587FE05-21CC-40E9-A764-6A47996BC918}" srcOrd="0" destOrd="0" presId="urn:microsoft.com/office/officeart/2005/8/layout/vList5"/>
    <dgm:cxn modelId="{4B47C9A6-1E46-4B92-969C-A09784FB0E58}" type="presOf" srcId="{3A41FDEB-2CCD-4086-8DEB-42AB1764CD05}" destId="{6587FE05-21CC-40E9-A764-6A47996BC918}" srcOrd="0" destOrd="1" presId="urn:microsoft.com/office/officeart/2005/8/layout/vList5"/>
    <dgm:cxn modelId="{C4E204A9-A320-4969-AA52-5711EB3A4E56}" type="presOf" srcId="{12FE75F6-08A5-4069-A670-D899F98DF2B5}" destId="{6587FE05-21CC-40E9-A764-6A47996BC918}" srcOrd="0" destOrd="2" presId="urn:microsoft.com/office/officeart/2005/8/layout/vList5"/>
    <dgm:cxn modelId="{911F92B8-2AA0-4816-9915-F396B3B6F6A3}" type="presOf" srcId="{16041B55-4746-4A26-B7C3-4C7652E8E54D}" destId="{66AF5096-7B48-4D01-9332-6B1EE0C2E597}" srcOrd="0" destOrd="0" presId="urn:microsoft.com/office/officeart/2005/8/layout/vList5"/>
    <dgm:cxn modelId="{66AD86C0-14A1-4976-9879-AF6E1D5A2397}" srcId="{16041B55-4746-4A26-B7C3-4C7652E8E54D}" destId="{15B8714B-EB98-4807-9DF4-FD430CCF90F5}" srcOrd="0" destOrd="0" parTransId="{3E77118B-C6D7-4039-A195-44E23BC68DD2}" sibTransId="{2672AC92-C837-44D4-B84F-B888D179E637}"/>
    <dgm:cxn modelId="{903705EA-AA34-4440-A307-893EEF915645}" srcId="{5AC3D0C8-3B0E-41F3-9C3A-E58D20341DFF}" destId="{16041B55-4746-4A26-B7C3-4C7652E8E54D}" srcOrd="0" destOrd="0" parTransId="{3E911613-4EAD-48E0-98AA-15F925AAB857}" sibTransId="{FAA01255-CCEE-47F5-915D-58F909C36766}"/>
    <dgm:cxn modelId="{2ABA8CEF-80EA-4887-B546-E8E15BCE6CDD}" srcId="{B3D574FB-5C85-4315-A85B-3D1970DE4DD1}" destId="{12FE75F6-08A5-4069-A670-D899F98DF2B5}" srcOrd="2" destOrd="0" parTransId="{2563110E-7FF6-45C2-A8ED-DD64905A42AD}" sibTransId="{356AB671-F4DB-4750-B4C6-A77E12EF654F}"/>
    <dgm:cxn modelId="{EDEA98F2-92DB-447B-AFD0-8507DFDB677C}" type="presOf" srcId="{FF96446A-71CA-4AA0-A2A8-3786A9BA1F5C}" destId="{84AD65B5-8339-45A6-9947-63E7D9FA2D5F}" srcOrd="0" destOrd="0" presId="urn:microsoft.com/office/officeart/2005/8/layout/vList5"/>
    <dgm:cxn modelId="{E51630F9-70A1-43E9-9DF9-A3DAC21F4239}" type="presOf" srcId="{AED03D95-28FD-4606-B388-723126B2EBFE}" destId="{1EDA4FA6-AC50-4CED-BD19-A01D72E38864}" srcOrd="0" destOrd="1" presId="urn:microsoft.com/office/officeart/2005/8/layout/vList5"/>
    <dgm:cxn modelId="{9383A4DD-DEE5-4CC2-96CE-6D2655C3ED8C}" type="presParOf" srcId="{7E40AAC7-8C16-4AF5-97AF-03010A196C4B}" destId="{712F78D0-7C22-4B38-B50B-4E21082F2128}" srcOrd="0" destOrd="0" presId="urn:microsoft.com/office/officeart/2005/8/layout/vList5"/>
    <dgm:cxn modelId="{F0B0703B-FF87-4644-B74A-0230E9E1459C}" type="presParOf" srcId="{712F78D0-7C22-4B38-B50B-4E21082F2128}" destId="{66AF5096-7B48-4D01-9332-6B1EE0C2E597}" srcOrd="0" destOrd="0" presId="urn:microsoft.com/office/officeart/2005/8/layout/vList5"/>
    <dgm:cxn modelId="{7AD71DED-963D-4EA6-84BC-D93CA90A8BD3}" type="presParOf" srcId="{712F78D0-7C22-4B38-B50B-4E21082F2128}" destId="{1EDA4FA6-AC50-4CED-BD19-A01D72E38864}" srcOrd="1" destOrd="0" presId="urn:microsoft.com/office/officeart/2005/8/layout/vList5"/>
    <dgm:cxn modelId="{6422004E-0169-4E0D-9596-9910363571A3}" type="presParOf" srcId="{7E40AAC7-8C16-4AF5-97AF-03010A196C4B}" destId="{12016F11-347E-44DC-9C0C-DB3468E2246B}" srcOrd="1" destOrd="0" presId="urn:microsoft.com/office/officeart/2005/8/layout/vList5"/>
    <dgm:cxn modelId="{14FFDE3D-6E9C-4F65-9E1E-5FEAF4E26ACE}" type="presParOf" srcId="{7E40AAC7-8C16-4AF5-97AF-03010A196C4B}" destId="{9C45E8FE-88EF-4C85-9234-6D73DBA89F08}" srcOrd="2" destOrd="0" presId="urn:microsoft.com/office/officeart/2005/8/layout/vList5"/>
    <dgm:cxn modelId="{09D70C70-75EA-4FC4-8CEA-A3F8D2B6F7E7}" type="presParOf" srcId="{9C45E8FE-88EF-4C85-9234-6D73DBA89F08}" destId="{2087C0FC-7CDF-4E74-B4A0-0473E1C70722}" srcOrd="0" destOrd="0" presId="urn:microsoft.com/office/officeart/2005/8/layout/vList5"/>
    <dgm:cxn modelId="{07AC682F-3308-44A3-BEA0-F71F9A517182}" type="presParOf" srcId="{9C45E8FE-88EF-4C85-9234-6D73DBA89F08}" destId="{6587FE05-21CC-40E9-A764-6A47996BC918}" srcOrd="1" destOrd="0" presId="urn:microsoft.com/office/officeart/2005/8/layout/vList5"/>
    <dgm:cxn modelId="{9E0E71DB-89B6-4794-9A8B-20E7626A957A}" type="presParOf" srcId="{7E40AAC7-8C16-4AF5-97AF-03010A196C4B}" destId="{80453E1E-A588-423E-A5C2-384E90527879}" srcOrd="3" destOrd="0" presId="urn:microsoft.com/office/officeart/2005/8/layout/vList5"/>
    <dgm:cxn modelId="{400F8D55-FECF-4524-9664-6E72A0E897CD}" type="presParOf" srcId="{7E40AAC7-8C16-4AF5-97AF-03010A196C4B}" destId="{57B5E4B6-4243-49E6-952E-941247291996}" srcOrd="4" destOrd="0" presId="urn:microsoft.com/office/officeart/2005/8/layout/vList5"/>
    <dgm:cxn modelId="{6246188B-ED8C-44F7-8835-5E710F560FFF}" type="presParOf" srcId="{57B5E4B6-4243-49E6-952E-941247291996}" destId="{3FDC9378-0D60-45DC-8E87-C6A9481FB40B}" srcOrd="0" destOrd="0" presId="urn:microsoft.com/office/officeart/2005/8/layout/vList5"/>
    <dgm:cxn modelId="{250F38D5-439B-46B4-86F8-6B6A643A26D2}" type="presParOf" srcId="{57B5E4B6-4243-49E6-952E-941247291996}" destId="{84AD65B5-8339-45A6-9947-63E7D9FA2D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C3D0C8-3B0E-41F3-9C3A-E58D20341DF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041B55-4746-4A26-B7C3-4C7652E8E54D}">
      <dgm:prSet phldrT="[Text]"/>
      <dgm:spPr/>
      <dgm:t>
        <a:bodyPr/>
        <a:lstStyle/>
        <a:p>
          <a:r>
            <a:rPr lang="en-US" b="1" dirty="0"/>
            <a:t>PARTNERSHIPS &amp; COMMUNITY RELATIONS</a:t>
          </a:r>
        </a:p>
      </dgm:t>
    </dgm:pt>
    <dgm:pt modelId="{3E911613-4EAD-48E0-98AA-15F925AAB857}" type="parTrans" cxnId="{903705EA-AA34-4440-A307-893EEF915645}">
      <dgm:prSet/>
      <dgm:spPr/>
      <dgm:t>
        <a:bodyPr/>
        <a:lstStyle/>
        <a:p>
          <a:endParaRPr lang="en-US"/>
        </a:p>
      </dgm:t>
    </dgm:pt>
    <dgm:pt modelId="{FAA01255-CCEE-47F5-915D-58F909C36766}" type="sibTrans" cxnId="{903705EA-AA34-4440-A307-893EEF915645}">
      <dgm:prSet/>
      <dgm:spPr/>
      <dgm:t>
        <a:bodyPr/>
        <a:lstStyle/>
        <a:p>
          <a:endParaRPr lang="en-US"/>
        </a:p>
      </dgm:t>
    </dgm:pt>
    <dgm:pt modelId="{15B8714B-EB98-4807-9DF4-FD430CCF90F5}">
      <dgm:prSet phldrT="[Text]"/>
      <dgm:spPr/>
      <dgm:t>
        <a:bodyPr/>
        <a:lstStyle/>
        <a:p>
          <a:r>
            <a:rPr lang="en-US" dirty="0"/>
            <a:t>Government Agencies</a:t>
          </a:r>
        </a:p>
      </dgm:t>
    </dgm:pt>
    <dgm:pt modelId="{3E77118B-C6D7-4039-A195-44E23BC68DD2}" type="parTrans" cxnId="{66AD86C0-14A1-4976-9879-AF6E1D5A2397}">
      <dgm:prSet/>
      <dgm:spPr/>
      <dgm:t>
        <a:bodyPr/>
        <a:lstStyle/>
        <a:p>
          <a:endParaRPr lang="en-US"/>
        </a:p>
      </dgm:t>
    </dgm:pt>
    <dgm:pt modelId="{2672AC92-C837-44D4-B84F-B888D179E637}" type="sibTrans" cxnId="{66AD86C0-14A1-4976-9879-AF6E1D5A2397}">
      <dgm:prSet/>
      <dgm:spPr/>
      <dgm:t>
        <a:bodyPr/>
        <a:lstStyle/>
        <a:p>
          <a:endParaRPr lang="en-US"/>
        </a:p>
      </dgm:t>
    </dgm:pt>
    <dgm:pt modelId="{AED03D95-28FD-4606-B388-723126B2EBFE}">
      <dgm:prSet phldrT="[Text]"/>
      <dgm:spPr/>
      <dgm:t>
        <a:bodyPr/>
        <a:lstStyle/>
        <a:p>
          <a:r>
            <a:rPr lang="en-US" dirty="0"/>
            <a:t>Conservation Districts</a:t>
          </a:r>
        </a:p>
      </dgm:t>
    </dgm:pt>
    <dgm:pt modelId="{8CB368E7-964C-42B0-9CC1-4FAA79F59551}" type="parTrans" cxnId="{AF57EA8A-B84C-4417-A339-3063DA7FB875}">
      <dgm:prSet/>
      <dgm:spPr/>
      <dgm:t>
        <a:bodyPr/>
        <a:lstStyle/>
        <a:p>
          <a:endParaRPr lang="en-US"/>
        </a:p>
      </dgm:t>
    </dgm:pt>
    <dgm:pt modelId="{A1E1E0EA-1E47-4449-932B-2ED73DEF6A9C}" type="sibTrans" cxnId="{AF57EA8A-B84C-4417-A339-3063DA7FB875}">
      <dgm:prSet/>
      <dgm:spPr/>
      <dgm:t>
        <a:bodyPr/>
        <a:lstStyle/>
        <a:p>
          <a:endParaRPr lang="en-US"/>
        </a:p>
      </dgm:t>
    </dgm:pt>
    <dgm:pt modelId="{B3D574FB-5C85-4315-A85B-3D1970DE4DD1}">
      <dgm:prSet phldrT="[Text]"/>
      <dgm:spPr/>
      <dgm:t>
        <a:bodyPr/>
        <a:lstStyle/>
        <a:p>
          <a:pPr marL="571500" indent="0" algn="l"/>
          <a:r>
            <a:rPr lang="en-US" b="1" dirty="0"/>
            <a:t>PUBLIC   POLICES</a:t>
          </a:r>
          <a:r>
            <a:rPr lang="en-US" dirty="0"/>
            <a:t>	</a:t>
          </a:r>
        </a:p>
      </dgm:t>
    </dgm:pt>
    <dgm:pt modelId="{A4AD2AA9-E94F-400E-9CB6-39608EE8F4CD}" type="parTrans" cxnId="{58D1849A-D673-40DE-B758-AA0078B01066}">
      <dgm:prSet/>
      <dgm:spPr/>
      <dgm:t>
        <a:bodyPr/>
        <a:lstStyle/>
        <a:p>
          <a:endParaRPr lang="en-US"/>
        </a:p>
      </dgm:t>
    </dgm:pt>
    <dgm:pt modelId="{362940AF-4466-471A-BBF4-9CE58532C9EF}" type="sibTrans" cxnId="{58D1849A-D673-40DE-B758-AA0078B01066}">
      <dgm:prSet/>
      <dgm:spPr/>
      <dgm:t>
        <a:bodyPr/>
        <a:lstStyle/>
        <a:p>
          <a:endParaRPr lang="en-US"/>
        </a:p>
      </dgm:t>
    </dgm:pt>
    <dgm:pt modelId="{361633E9-8A3B-405D-92F3-099700AC4C82}">
      <dgm:prSet phldrT="[Text]"/>
      <dgm:spPr/>
      <dgm:t>
        <a:bodyPr/>
        <a:lstStyle/>
        <a:p>
          <a:r>
            <a:rPr lang="en-US" dirty="0"/>
            <a:t>Networking</a:t>
          </a:r>
        </a:p>
      </dgm:t>
    </dgm:pt>
    <dgm:pt modelId="{1B482A62-C963-40EA-84EC-ABF35FA6E6E4}" type="parTrans" cxnId="{7805EC28-CFDE-4FB5-B242-937CD565FBBC}">
      <dgm:prSet/>
      <dgm:spPr/>
      <dgm:t>
        <a:bodyPr/>
        <a:lstStyle/>
        <a:p>
          <a:endParaRPr lang="en-US"/>
        </a:p>
      </dgm:t>
    </dgm:pt>
    <dgm:pt modelId="{614BF5F3-4971-42CC-9992-2C5924194515}" type="sibTrans" cxnId="{7805EC28-CFDE-4FB5-B242-937CD565FBBC}">
      <dgm:prSet/>
      <dgm:spPr/>
      <dgm:t>
        <a:bodyPr/>
        <a:lstStyle/>
        <a:p>
          <a:endParaRPr lang="en-US"/>
        </a:p>
      </dgm:t>
    </dgm:pt>
    <dgm:pt modelId="{E6D59589-505C-495D-B25B-489DCF2F3112}">
      <dgm:prSet phldrT="[Text]"/>
      <dgm:spPr/>
      <dgm:t>
        <a:bodyPr/>
        <a:lstStyle/>
        <a:p>
          <a:r>
            <a:rPr lang="en-US" dirty="0"/>
            <a:t>Nonprofits</a:t>
          </a:r>
        </a:p>
      </dgm:t>
    </dgm:pt>
    <dgm:pt modelId="{995DF7D4-38EF-4C41-9654-9A4AAC3752D3}" type="parTrans" cxnId="{4F7C275D-D980-4F23-A206-15BFE26496BA}">
      <dgm:prSet/>
      <dgm:spPr/>
      <dgm:t>
        <a:bodyPr/>
        <a:lstStyle/>
        <a:p>
          <a:endParaRPr lang="en-US"/>
        </a:p>
      </dgm:t>
    </dgm:pt>
    <dgm:pt modelId="{7879818E-DCFA-4370-8232-4AC60BEEB33A}" type="sibTrans" cxnId="{4F7C275D-D980-4F23-A206-15BFE26496BA}">
      <dgm:prSet/>
      <dgm:spPr/>
      <dgm:t>
        <a:bodyPr/>
        <a:lstStyle/>
        <a:p>
          <a:endParaRPr lang="en-US"/>
        </a:p>
      </dgm:t>
    </dgm:pt>
    <dgm:pt modelId="{6B1EA810-E8DA-4592-8068-D734A43CCFE5}">
      <dgm:prSet phldrT="[Text]"/>
      <dgm:spPr/>
      <dgm:t>
        <a:bodyPr/>
        <a:lstStyle/>
        <a:p>
          <a:r>
            <a:rPr lang="en-US" dirty="0"/>
            <a:t>The Public</a:t>
          </a:r>
        </a:p>
      </dgm:t>
    </dgm:pt>
    <dgm:pt modelId="{14A6D5D5-3255-4F01-959E-E572F58BDBB3}" type="parTrans" cxnId="{E168D9C4-DB94-427F-91F7-06A0EDF817A8}">
      <dgm:prSet/>
      <dgm:spPr/>
      <dgm:t>
        <a:bodyPr/>
        <a:lstStyle/>
        <a:p>
          <a:endParaRPr lang="en-US"/>
        </a:p>
      </dgm:t>
    </dgm:pt>
    <dgm:pt modelId="{1E6C945F-D883-40D6-876E-0AEC7F532D1B}" type="sibTrans" cxnId="{E168D9C4-DB94-427F-91F7-06A0EDF817A8}">
      <dgm:prSet/>
      <dgm:spPr/>
      <dgm:t>
        <a:bodyPr/>
        <a:lstStyle/>
        <a:p>
          <a:endParaRPr lang="en-US"/>
        </a:p>
      </dgm:t>
    </dgm:pt>
    <dgm:pt modelId="{9C878BC8-CC89-45B3-9B20-526F418A7B26}">
      <dgm:prSet phldrT="[Text]"/>
      <dgm:spPr/>
      <dgm:t>
        <a:bodyPr/>
        <a:lstStyle/>
        <a:p>
          <a:r>
            <a:rPr lang="en-US" dirty="0"/>
            <a:t>Advocacy</a:t>
          </a:r>
        </a:p>
      </dgm:t>
    </dgm:pt>
    <dgm:pt modelId="{1E7D86B8-68A8-4E92-A4FC-9EB4DA6E2538}" type="parTrans" cxnId="{B99DDBE5-5FFF-4224-A18F-AA4FCA40E7E8}">
      <dgm:prSet/>
      <dgm:spPr/>
      <dgm:t>
        <a:bodyPr/>
        <a:lstStyle/>
        <a:p>
          <a:endParaRPr lang="en-US"/>
        </a:p>
      </dgm:t>
    </dgm:pt>
    <dgm:pt modelId="{2A887529-2872-4403-A2B5-1A2FB52ECB36}" type="sibTrans" cxnId="{B99DDBE5-5FFF-4224-A18F-AA4FCA40E7E8}">
      <dgm:prSet/>
      <dgm:spPr/>
      <dgm:t>
        <a:bodyPr/>
        <a:lstStyle/>
        <a:p>
          <a:endParaRPr lang="en-US"/>
        </a:p>
      </dgm:t>
    </dgm:pt>
    <dgm:pt modelId="{7E40AAC7-8C16-4AF5-97AF-03010A196C4B}" type="pres">
      <dgm:prSet presAssocID="{5AC3D0C8-3B0E-41F3-9C3A-E58D20341DFF}" presName="Name0" presStyleCnt="0">
        <dgm:presLayoutVars>
          <dgm:dir/>
          <dgm:animLvl val="lvl"/>
          <dgm:resizeHandles val="exact"/>
        </dgm:presLayoutVars>
      </dgm:prSet>
      <dgm:spPr/>
    </dgm:pt>
    <dgm:pt modelId="{712F78D0-7C22-4B38-B50B-4E21082F2128}" type="pres">
      <dgm:prSet presAssocID="{16041B55-4746-4A26-B7C3-4C7652E8E54D}" presName="linNode" presStyleCnt="0"/>
      <dgm:spPr/>
    </dgm:pt>
    <dgm:pt modelId="{66AF5096-7B48-4D01-9332-6B1EE0C2E597}" type="pres">
      <dgm:prSet presAssocID="{16041B55-4746-4A26-B7C3-4C7652E8E54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EDA4FA6-AC50-4CED-BD19-A01D72E38864}" type="pres">
      <dgm:prSet presAssocID="{16041B55-4746-4A26-B7C3-4C7652E8E54D}" presName="descendantText" presStyleLbl="alignAccFollowNode1" presStyleIdx="0" presStyleCnt="2">
        <dgm:presLayoutVars>
          <dgm:bulletEnabled val="1"/>
        </dgm:presLayoutVars>
      </dgm:prSet>
      <dgm:spPr/>
    </dgm:pt>
    <dgm:pt modelId="{12016F11-347E-44DC-9C0C-DB3468E2246B}" type="pres">
      <dgm:prSet presAssocID="{FAA01255-CCEE-47F5-915D-58F909C36766}" presName="sp" presStyleCnt="0"/>
      <dgm:spPr/>
    </dgm:pt>
    <dgm:pt modelId="{9C45E8FE-88EF-4C85-9234-6D73DBA89F08}" type="pres">
      <dgm:prSet presAssocID="{B3D574FB-5C85-4315-A85B-3D1970DE4DD1}" presName="linNode" presStyleCnt="0"/>
      <dgm:spPr/>
    </dgm:pt>
    <dgm:pt modelId="{2087C0FC-7CDF-4E74-B4A0-0473E1C70722}" type="pres">
      <dgm:prSet presAssocID="{B3D574FB-5C85-4315-A85B-3D1970DE4DD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587FE05-21CC-40E9-A764-6A47996BC918}" type="pres">
      <dgm:prSet presAssocID="{B3D574FB-5C85-4315-A85B-3D1970DE4DD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805EC28-CFDE-4FB5-B242-937CD565FBBC}" srcId="{B3D574FB-5C85-4315-A85B-3D1970DE4DD1}" destId="{361633E9-8A3B-405D-92F3-099700AC4C82}" srcOrd="0" destOrd="0" parTransId="{1B482A62-C963-40EA-84EC-ABF35FA6E6E4}" sibTransId="{614BF5F3-4971-42CC-9992-2C5924194515}"/>
    <dgm:cxn modelId="{600B6033-1D1B-4DA5-85DD-9D8E576F663E}" type="presOf" srcId="{15B8714B-EB98-4807-9DF4-FD430CCF90F5}" destId="{1EDA4FA6-AC50-4CED-BD19-A01D72E38864}" srcOrd="0" destOrd="0" presId="urn:microsoft.com/office/officeart/2005/8/layout/vList5"/>
    <dgm:cxn modelId="{4F7C275D-D980-4F23-A206-15BFE26496BA}" srcId="{16041B55-4746-4A26-B7C3-4C7652E8E54D}" destId="{E6D59589-505C-495D-B25B-489DCF2F3112}" srcOrd="2" destOrd="0" parTransId="{995DF7D4-38EF-4C41-9654-9A4AAC3752D3}" sibTransId="{7879818E-DCFA-4370-8232-4AC60BEEB33A}"/>
    <dgm:cxn modelId="{14F5A76C-E14E-4101-AD13-4974EFA0D194}" type="presOf" srcId="{E6D59589-505C-495D-B25B-489DCF2F3112}" destId="{1EDA4FA6-AC50-4CED-BD19-A01D72E38864}" srcOrd="0" destOrd="2" presId="urn:microsoft.com/office/officeart/2005/8/layout/vList5"/>
    <dgm:cxn modelId="{59C6D486-83C7-4295-B34C-4E187A7666D5}" type="presOf" srcId="{B3D574FB-5C85-4315-A85B-3D1970DE4DD1}" destId="{2087C0FC-7CDF-4E74-B4A0-0473E1C70722}" srcOrd="0" destOrd="0" presId="urn:microsoft.com/office/officeart/2005/8/layout/vList5"/>
    <dgm:cxn modelId="{AF57EA8A-B84C-4417-A339-3063DA7FB875}" srcId="{16041B55-4746-4A26-B7C3-4C7652E8E54D}" destId="{AED03D95-28FD-4606-B388-723126B2EBFE}" srcOrd="1" destOrd="0" parTransId="{8CB368E7-964C-42B0-9CC1-4FAA79F59551}" sibTransId="{A1E1E0EA-1E47-4449-932B-2ED73DEF6A9C}"/>
    <dgm:cxn modelId="{17513E94-3522-4259-89CF-17A941F5C32A}" type="presOf" srcId="{5AC3D0C8-3B0E-41F3-9C3A-E58D20341DFF}" destId="{7E40AAC7-8C16-4AF5-97AF-03010A196C4B}" srcOrd="0" destOrd="0" presId="urn:microsoft.com/office/officeart/2005/8/layout/vList5"/>
    <dgm:cxn modelId="{58D1849A-D673-40DE-B758-AA0078B01066}" srcId="{5AC3D0C8-3B0E-41F3-9C3A-E58D20341DFF}" destId="{B3D574FB-5C85-4315-A85B-3D1970DE4DD1}" srcOrd="1" destOrd="0" parTransId="{A4AD2AA9-E94F-400E-9CB6-39608EE8F4CD}" sibTransId="{362940AF-4466-471A-BBF4-9CE58532C9EF}"/>
    <dgm:cxn modelId="{696F1CA3-B1DE-4C5C-A211-71D9108F0DFC}" type="presOf" srcId="{361633E9-8A3B-405D-92F3-099700AC4C82}" destId="{6587FE05-21CC-40E9-A764-6A47996BC918}" srcOrd="0" destOrd="0" presId="urn:microsoft.com/office/officeart/2005/8/layout/vList5"/>
    <dgm:cxn modelId="{911F92B8-2AA0-4816-9915-F396B3B6F6A3}" type="presOf" srcId="{16041B55-4746-4A26-B7C3-4C7652E8E54D}" destId="{66AF5096-7B48-4D01-9332-6B1EE0C2E597}" srcOrd="0" destOrd="0" presId="urn:microsoft.com/office/officeart/2005/8/layout/vList5"/>
    <dgm:cxn modelId="{66AD86C0-14A1-4976-9879-AF6E1D5A2397}" srcId="{16041B55-4746-4A26-B7C3-4C7652E8E54D}" destId="{15B8714B-EB98-4807-9DF4-FD430CCF90F5}" srcOrd="0" destOrd="0" parTransId="{3E77118B-C6D7-4039-A195-44E23BC68DD2}" sibTransId="{2672AC92-C837-44D4-B84F-B888D179E637}"/>
    <dgm:cxn modelId="{8AE0F6C1-0DDA-462D-A734-EB1F868375B5}" type="presOf" srcId="{9C878BC8-CC89-45B3-9B20-526F418A7B26}" destId="{6587FE05-21CC-40E9-A764-6A47996BC918}" srcOrd="0" destOrd="1" presId="urn:microsoft.com/office/officeart/2005/8/layout/vList5"/>
    <dgm:cxn modelId="{E168D9C4-DB94-427F-91F7-06A0EDF817A8}" srcId="{16041B55-4746-4A26-B7C3-4C7652E8E54D}" destId="{6B1EA810-E8DA-4592-8068-D734A43CCFE5}" srcOrd="3" destOrd="0" parTransId="{14A6D5D5-3255-4F01-959E-E572F58BDBB3}" sibTransId="{1E6C945F-D883-40D6-876E-0AEC7F532D1B}"/>
    <dgm:cxn modelId="{B99DDBE5-5FFF-4224-A18F-AA4FCA40E7E8}" srcId="{B3D574FB-5C85-4315-A85B-3D1970DE4DD1}" destId="{9C878BC8-CC89-45B3-9B20-526F418A7B26}" srcOrd="1" destOrd="0" parTransId="{1E7D86B8-68A8-4E92-A4FC-9EB4DA6E2538}" sibTransId="{2A887529-2872-4403-A2B5-1A2FB52ECB36}"/>
    <dgm:cxn modelId="{DD9150E8-D09C-45E9-BD38-328B46926EF2}" type="presOf" srcId="{6B1EA810-E8DA-4592-8068-D734A43CCFE5}" destId="{1EDA4FA6-AC50-4CED-BD19-A01D72E38864}" srcOrd="0" destOrd="3" presId="urn:microsoft.com/office/officeart/2005/8/layout/vList5"/>
    <dgm:cxn modelId="{903705EA-AA34-4440-A307-893EEF915645}" srcId="{5AC3D0C8-3B0E-41F3-9C3A-E58D20341DFF}" destId="{16041B55-4746-4A26-B7C3-4C7652E8E54D}" srcOrd="0" destOrd="0" parTransId="{3E911613-4EAD-48E0-98AA-15F925AAB857}" sibTransId="{FAA01255-CCEE-47F5-915D-58F909C36766}"/>
    <dgm:cxn modelId="{E51630F9-70A1-43E9-9DF9-A3DAC21F4239}" type="presOf" srcId="{AED03D95-28FD-4606-B388-723126B2EBFE}" destId="{1EDA4FA6-AC50-4CED-BD19-A01D72E38864}" srcOrd="0" destOrd="1" presId="urn:microsoft.com/office/officeart/2005/8/layout/vList5"/>
    <dgm:cxn modelId="{9383A4DD-DEE5-4CC2-96CE-6D2655C3ED8C}" type="presParOf" srcId="{7E40AAC7-8C16-4AF5-97AF-03010A196C4B}" destId="{712F78D0-7C22-4B38-B50B-4E21082F2128}" srcOrd="0" destOrd="0" presId="urn:microsoft.com/office/officeart/2005/8/layout/vList5"/>
    <dgm:cxn modelId="{F0B0703B-FF87-4644-B74A-0230E9E1459C}" type="presParOf" srcId="{712F78D0-7C22-4B38-B50B-4E21082F2128}" destId="{66AF5096-7B48-4D01-9332-6B1EE0C2E597}" srcOrd="0" destOrd="0" presId="urn:microsoft.com/office/officeart/2005/8/layout/vList5"/>
    <dgm:cxn modelId="{7AD71DED-963D-4EA6-84BC-D93CA90A8BD3}" type="presParOf" srcId="{712F78D0-7C22-4B38-B50B-4E21082F2128}" destId="{1EDA4FA6-AC50-4CED-BD19-A01D72E38864}" srcOrd="1" destOrd="0" presId="urn:microsoft.com/office/officeart/2005/8/layout/vList5"/>
    <dgm:cxn modelId="{6422004E-0169-4E0D-9596-9910363571A3}" type="presParOf" srcId="{7E40AAC7-8C16-4AF5-97AF-03010A196C4B}" destId="{12016F11-347E-44DC-9C0C-DB3468E2246B}" srcOrd="1" destOrd="0" presId="urn:microsoft.com/office/officeart/2005/8/layout/vList5"/>
    <dgm:cxn modelId="{14FFDE3D-6E9C-4F65-9E1E-5FEAF4E26ACE}" type="presParOf" srcId="{7E40AAC7-8C16-4AF5-97AF-03010A196C4B}" destId="{9C45E8FE-88EF-4C85-9234-6D73DBA89F08}" srcOrd="2" destOrd="0" presId="urn:microsoft.com/office/officeart/2005/8/layout/vList5"/>
    <dgm:cxn modelId="{09D70C70-75EA-4FC4-8CEA-A3F8D2B6F7E7}" type="presParOf" srcId="{9C45E8FE-88EF-4C85-9234-6D73DBA89F08}" destId="{2087C0FC-7CDF-4E74-B4A0-0473E1C70722}" srcOrd="0" destOrd="0" presId="urn:microsoft.com/office/officeart/2005/8/layout/vList5"/>
    <dgm:cxn modelId="{07AC682F-3308-44A3-BEA0-F71F9A517182}" type="presParOf" srcId="{9C45E8FE-88EF-4C85-9234-6D73DBA89F08}" destId="{6587FE05-21CC-40E9-A764-6A47996BC9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3B9102-8880-49EA-A6FA-AA6203D33819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5B862F0B-2D97-4762-A9B2-7551072DA37B}">
      <dgm:prSet phldrT="[Text]" custT="1"/>
      <dgm:spPr/>
      <dgm:t>
        <a:bodyPr/>
        <a:lstStyle/>
        <a:p>
          <a:r>
            <a:rPr lang="en-US" sz="3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WHY</a:t>
          </a:r>
          <a:endParaRPr lang="en-US" sz="3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F004421-0AAF-4D2D-A313-CA8F507893BD}" type="parTrans" cxnId="{A78F8A76-DBF5-4CF6-85D7-0FA62A55256F}">
      <dgm:prSet/>
      <dgm:spPr/>
      <dgm:t>
        <a:bodyPr/>
        <a:lstStyle/>
        <a:p>
          <a:endParaRPr lang="en-US"/>
        </a:p>
      </dgm:t>
    </dgm:pt>
    <dgm:pt modelId="{EEBF8138-E778-4243-A3B1-334C8D9142C0}" type="sibTrans" cxnId="{A78F8A76-DBF5-4CF6-85D7-0FA62A55256F}">
      <dgm:prSet/>
      <dgm:spPr/>
      <dgm:t>
        <a:bodyPr/>
        <a:lstStyle/>
        <a:p>
          <a:endParaRPr lang="en-US"/>
        </a:p>
      </dgm:t>
    </dgm:pt>
    <dgm:pt modelId="{CEF95D51-A824-46F2-BD9F-18616F6EF1DA}">
      <dgm:prSet phldrT="[Text]" custT="1"/>
      <dgm:spPr/>
      <dgm:t>
        <a:bodyPr/>
        <a:lstStyle/>
        <a:p>
          <a:r>
            <a:rPr lang="en-US" sz="3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HOW</a:t>
          </a:r>
          <a:endParaRPr lang="en-US" sz="3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5B8DCB2-BF85-4920-B019-CFCE756D0385}" type="parTrans" cxnId="{CDE03D96-8DA0-4EA3-822E-DD1FB0E729A3}">
      <dgm:prSet/>
      <dgm:spPr/>
      <dgm:t>
        <a:bodyPr/>
        <a:lstStyle/>
        <a:p>
          <a:endParaRPr lang="en-US"/>
        </a:p>
      </dgm:t>
    </dgm:pt>
    <dgm:pt modelId="{BEA31C9A-5A29-4D92-A616-9FEE987FD617}" type="sibTrans" cxnId="{CDE03D96-8DA0-4EA3-822E-DD1FB0E729A3}">
      <dgm:prSet/>
      <dgm:spPr/>
      <dgm:t>
        <a:bodyPr/>
        <a:lstStyle/>
        <a:p>
          <a:endParaRPr lang="en-US"/>
        </a:p>
      </dgm:t>
    </dgm:pt>
    <dgm:pt modelId="{7CE49ED0-BE86-4550-AE72-77764CB343C4}">
      <dgm:prSet phldrT="[Text]" custT="1"/>
      <dgm:spPr/>
      <dgm:t>
        <a:bodyPr/>
        <a:lstStyle/>
        <a:p>
          <a:r>
            <a:rPr lang="en-US" sz="36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WHAT</a:t>
          </a:r>
          <a:r>
            <a:rPr lang="en-US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/GOALS</a:t>
          </a:r>
        </a:p>
      </dgm:t>
    </dgm:pt>
    <dgm:pt modelId="{BC763DDD-6993-45F8-A2CF-F1AA374BA0F0}" type="parTrans" cxnId="{431CC6DF-4A5D-419F-AEB9-479129404644}">
      <dgm:prSet/>
      <dgm:spPr/>
      <dgm:t>
        <a:bodyPr/>
        <a:lstStyle/>
        <a:p>
          <a:endParaRPr lang="en-US"/>
        </a:p>
      </dgm:t>
    </dgm:pt>
    <dgm:pt modelId="{E252F07A-D715-44F6-BBFE-0FAEAC12B3C5}" type="sibTrans" cxnId="{431CC6DF-4A5D-419F-AEB9-479129404644}">
      <dgm:prSet/>
      <dgm:spPr/>
      <dgm:t>
        <a:bodyPr/>
        <a:lstStyle/>
        <a:p>
          <a:endParaRPr lang="en-US"/>
        </a:p>
      </dgm:t>
    </dgm:pt>
    <dgm:pt modelId="{25A67453-6943-42FA-A6E4-42848D7AB706}" type="pres">
      <dgm:prSet presAssocID="{EB3B9102-8880-49EA-A6FA-AA6203D33819}" presName="composite" presStyleCnt="0">
        <dgm:presLayoutVars>
          <dgm:chMax val="5"/>
          <dgm:dir/>
          <dgm:resizeHandles val="exact"/>
        </dgm:presLayoutVars>
      </dgm:prSet>
      <dgm:spPr/>
    </dgm:pt>
    <dgm:pt modelId="{26AD5E95-12F2-4A0D-A4E0-7B8FFAE9BE86}" type="pres">
      <dgm:prSet presAssocID="{5B862F0B-2D97-4762-A9B2-7551072DA37B}" presName="circle1" presStyleLbl="lnNode1" presStyleIdx="0" presStyleCnt="3"/>
      <dgm:spPr/>
    </dgm:pt>
    <dgm:pt modelId="{17FB15B3-D190-4D3C-8D47-F4227A391878}" type="pres">
      <dgm:prSet presAssocID="{5B862F0B-2D97-4762-A9B2-7551072DA37B}" presName="text1" presStyleLbl="revTx" presStyleIdx="0" presStyleCnt="3" custScaleX="163588" custLinFactNeighborX="56250" custLinFactNeighborY="7500">
        <dgm:presLayoutVars>
          <dgm:bulletEnabled val="1"/>
        </dgm:presLayoutVars>
      </dgm:prSet>
      <dgm:spPr/>
    </dgm:pt>
    <dgm:pt modelId="{EE10722D-9873-4312-8F6A-1C63AC8C8076}" type="pres">
      <dgm:prSet presAssocID="{5B862F0B-2D97-4762-A9B2-7551072DA37B}" presName="line1" presStyleLbl="callout" presStyleIdx="0" presStyleCnt="6"/>
      <dgm:spPr/>
    </dgm:pt>
    <dgm:pt modelId="{4D8AE956-C338-414B-ABFA-4AA6D66227B3}" type="pres">
      <dgm:prSet presAssocID="{5B862F0B-2D97-4762-A9B2-7551072DA37B}" presName="d1" presStyleLbl="callout" presStyleIdx="1" presStyleCnt="6"/>
      <dgm:spPr/>
    </dgm:pt>
    <dgm:pt modelId="{94AC541B-017C-4BE5-9E4D-78B3E6810D1E}" type="pres">
      <dgm:prSet presAssocID="{CEF95D51-A824-46F2-BD9F-18616F6EF1DA}" presName="circle2" presStyleLbl="lnNode1" presStyleIdx="1" presStyleCnt="3"/>
      <dgm:spPr>
        <a:solidFill>
          <a:schemeClr val="accent2">
            <a:lumMod val="40000"/>
            <a:lumOff val="60000"/>
          </a:schemeClr>
        </a:solidFill>
      </dgm:spPr>
    </dgm:pt>
    <dgm:pt modelId="{919AEAC0-3912-433C-B893-A3410D08126E}" type="pres">
      <dgm:prSet presAssocID="{CEF95D51-A824-46F2-BD9F-18616F6EF1DA}" presName="text2" presStyleLbl="revTx" presStyleIdx="1" presStyleCnt="3" custScaleX="192312" custLinFactNeighborX="57867" custLinFactNeighborY="18426">
        <dgm:presLayoutVars>
          <dgm:bulletEnabled val="1"/>
        </dgm:presLayoutVars>
      </dgm:prSet>
      <dgm:spPr/>
    </dgm:pt>
    <dgm:pt modelId="{08A04791-271B-43E0-8440-8A48E8BBF462}" type="pres">
      <dgm:prSet presAssocID="{CEF95D51-A824-46F2-BD9F-18616F6EF1DA}" presName="line2" presStyleLbl="callout" presStyleIdx="2" presStyleCnt="6"/>
      <dgm:spPr/>
    </dgm:pt>
    <dgm:pt modelId="{9E1CF7A5-C754-4DB2-B699-02F8FA26B85A}" type="pres">
      <dgm:prSet presAssocID="{CEF95D51-A824-46F2-BD9F-18616F6EF1DA}" presName="d2" presStyleLbl="callout" presStyleIdx="3" presStyleCnt="6"/>
      <dgm:spPr/>
    </dgm:pt>
    <dgm:pt modelId="{CF3F8443-56A0-449F-8659-122960F68AD6}" type="pres">
      <dgm:prSet presAssocID="{7CE49ED0-BE86-4550-AE72-77764CB343C4}" presName="circle3" presStyleLbl="lnNode1" presStyleIdx="2" presStyleCnt="3"/>
      <dgm:spPr>
        <a:solidFill>
          <a:schemeClr val="accent4">
            <a:lumMod val="60000"/>
            <a:lumOff val="40000"/>
          </a:schemeClr>
        </a:solidFill>
      </dgm:spPr>
    </dgm:pt>
    <dgm:pt modelId="{FDDC754E-848A-4A5B-90B3-82579E71F746}" type="pres">
      <dgm:prSet presAssocID="{7CE49ED0-BE86-4550-AE72-77764CB343C4}" presName="text3" presStyleLbl="revTx" presStyleIdx="2" presStyleCnt="3" custScaleX="221320" custLinFactNeighborX="49224" custLinFactNeighborY="51059">
        <dgm:presLayoutVars>
          <dgm:bulletEnabled val="1"/>
        </dgm:presLayoutVars>
      </dgm:prSet>
      <dgm:spPr/>
    </dgm:pt>
    <dgm:pt modelId="{DAF190D6-8089-435F-B7AF-DE2636808A91}" type="pres">
      <dgm:prSet presAssocID="{7CE49ED0-BE86-4550-AE72-77764CB343C4}" presName="line3" presStyleLbl="callout" presStyleIdx="4" presStyleCnt="6"/>
      <dgm:spPr/>
    </dgm:pt>
    <dgm:pt modelId="{0E53F612-EE81-4267-AF55-1580D078C743}" type="pres">
      <dgm:prSet presAssocID="{7CE49ED0-BE86-4550-AE72-77764CB343C4}" presName="d3" presStyleLbl="callout" presStyleIdx="5" presStyleCnt="6"/>
      <dgm:spPr/>
    </dgm:pt>
  </dgm:ptLst>
  <dgm:cxnLst>
    <dgm:cxn modelId="{93A2672E-B597-4236-9FE9-47590B7CCCDD}" type="presOf" srcId="{5B862F0B-2D97-4762-A9B2-7551072DA37B}" destId="{17FB15B3-D190-4D3C-8D47-F4227A391878}" srcOrd="0" destOrd="0" presId="urn:microsoft.com/office/officeart/2005/8/layout/target1"/>
    <dgm:cxn modelId="{38A6C461-571E-400D-849E-E623864D076E}" type="presOf" srcId="{CEF95D51-A824-46F2-BD9F-18616F6EF1DA}" destId="{919AEAC0-3912-433C-B893-A3410D08126E}" srcOrd="0" destOrd="0" presId="urn:microsoft.com/office/officeart/2005/8/layout/target1"/>
    <dgm:cxn modelId="{A78F8A76-DBF5-4CF6-85D7-0FA62A55256F}" srcId="{EB3B9102-8880-49EA-A6FA-AA6203D33819}" destId="{5B862F0B-2D97-4762-A9B2-7551072DA37B}" srcOrd="0" destOrd="0" parTransId="{0F004421-0AAF-4D2D-A313-CA8F507893BD}" sibTransId="{EEBF8138-E778-4243-A3B1-334C8D9142C0}"/>
    <dgm:cxn modelId="{CDE03D96-8DA0-4EA3-822E-DD1FB0E729A3}" srcId="{EB3B9102-8880-49EA-A6FA-AA6203D33819}" destId="{CEF95D51-A824-46F2-BD9F-18616F6EF1DA}" srcOrd="1" destOrd="0" parTransId="{D5B8DCB2-BF85-4920-B019-CFCE756D0385}" sibTransId="{BEA31C9A-5A29-4D92-A616-9FEE987FD617}"/>
    <dgm:cxn modelId="{3133F0CA-2A0F-4CCF-B145-2A4C3AF90AC3}" type="presOf" srcId="{EB3B9102-8880-49EA-A6FA-AA6203D33819}" destId="{25A67453-6943-42FA-A6E4-42848D7AB706}" srcOrd="0" destOrd="0" presId="urn:microsoft.com/office/officeart/2005/8/layout/target1"/>
    <dgm:cxn modelId="{431CC6DF-4A5D-419F-AEB9-479129404644}" srcId="{EB3B9102-8880-49EA-A6FA-AA6203D33819}" destId="{7CE49ED0-BE86-4550-AE72-77764CB343C4}" srcOrd="2" destOrd="0" parTransId="{BC763DDD-6993-45F8-A2CF-F1AA374BA0F0}" sibTransId="{E252F07A-D715-44F6-BBFE-0FAEAC12B3C5}"/>
    <dgm:cxn modelId="{62AFA5E6-F441-4526-9A7B-CC671B8D61E9}" type="presOf" srcId="{7CE49ED0-BE86-4550-AE72-77764CB343C4}" destId="{FDDC754E-848A-4A5B-90B3-82579E71F746}" srcOrd="0" destOrd="0" presId="urn:microsoft.com/office/officeart/2005/8/layout/target1"/>
    <dgm:cxn modelId="{A99DA1C2-8218-4D5A-8679-18469D1518C5}" type="presParOf" srcId="{25A67453-6943-42FA-A6E4-42848D7AB706}" destId="{26AD5E95-12F2-4A0D-A4E0-7B8FFAE9BE86}" srcOrd="0" destOrd="0" presId="urn:microsoft.com/office/officeart/2005/8/layout/target1"/>
    <dgm:cxn modelId="{1E20157A-75CF-4EEC-9FA7-61AB23275CE9}" type="presParOf" srcId="{25A67453-6943-42FA-A6E4-42848D7AB706}" destId="{17FB15B3-D190-4D3C-8D47-F4227A391878}" srcOrd="1" destOrd="0" presId="urn:microsoft.com/office/officeart/2005/8/layout/target1"/>
    <dgm:cxn modelId="{E72F372A-7D9A-4060-ABCD-0BB3543F1665}" type="presParOf" srcId="{25A67453-6943-42FA-A6E4-42848D7AB706}" destId="{EE10722D-9873-4312-8F6A-1C63AC8C8076}" srcOrd="2" destOrd="0" presId="urn:microsoft.com/office/officeart/2005/8/layout/target1"/>
    <dgm:cxn modelId="{1F254455-D5D0-4A33-B1BF-4B4C44769080}" type="presParOf" srcId="{25A67453-6943-42FA-A6E4-42848D7AB706}" destId="{4D8AE956-C338-414B-ABFA-4AA6D66227B3}" srcOrd="3" destOrd="0" presId="urn:microsoft.com/office/officeart/2005/8/layout/target1"/>
    <dgm:cxn modelId="{C56EC266-ED47-4D62-ABD5-B35873F317C8}" type="presParOf" srcId="{25A67453-6943-42FA-A6E4-42848D7AB706}" destId="{94AC541B-017C-4BE5-9E4D-78B3E6810D1E}" srcOrd="4" destOrd="0" presId="urn:microsoft.com/office/officeart/2005/8/layout/target1"/>
    <dgm:cxn modelId="{5AC3D824-1078-423F-974F-CF41118EA7E3}" type="presParOf" srcId="{25A67453-6943-42FA-A6E4-42848D7AB706}" destId="{919AEAC0-3912-433C-B893-A3410D08126E}" srcOrd="5" destOrd="0" presId="urn:microsoft.com/office/officeart/2005/8/layout/target1"/>
    <dgm:cxn modelId="{9AC1287B-0EAA-4297-AD4B-0E05173C6CA7}" type="presParOf" srcId="{25A67453-6943-42FA-A6E4-42848D7AB706}" destId="{08A04791-271B-43E0-8440-8A48E8BBF462}" srcOrd="6" destOrd="0" presId="urn:microsoft.com/office/officeart/2005/8/layout/target1"/>
    <dgm:cxn modelId="{5E7F3E80-3F50-43C4-8560-CC487DF7D277}" type="presParOf" srcId="{25A67453-6943-42FA-A6E4-42848D7AB706}" destId="{9E1CF7A5-C754-4DB2-B699-02F8FA26B85A}" srcOrd="7" destOrd="0" presId="urn:microsoft.com/office/officeart/2005/8/layout/target1"/>
    <dgm:cxn modelId="{1EBC5814-666D-4D50-9D42-CEACFAD34A3E}" type="presParOf" srcId="{25A67453-6943-42FA-A6E4-42848D7AB706}" destId="{CF3F8443-56A0-449F-8659-122960F68AD6}" srcOrd="8" destOrd="0" presId="urn:microsoft.com/office/officeart/2005/8/layout/target1"/>
    <dgm:cxn modelId="{866D6262-A4B8-4ECF-85A3-3D9DED70A1FD}" type="presParOf" srcId="{25A67453-6943-42FA-A6E4-42848D7AB706}" destId="{FDDC754E-848A-4A5B-90B3-82579E71F746}" srcOrd="9" destOrd="0" presId="urn:microsoft.com/office/officeart/2005/8/layout/target1"/>
    <dgm:cxn modelId="{C125AEC9-8CEB-494E-8C9D-16658B274CC9}" type="presParOf" srcId="{25A67453-6943-42FA-A6E4-42848D7AB706}" destId="{DAF190D6-8089-435F-B7AF-DE2636808A91}" srcOrd="10" destOrd="0" presId="urn:microsoft.com/office/officeart/2005/8/layout/target1"/>
    <dgm:cxn modelId="{8DFB5DB2-C0B1-4D71-BC05-CDE02A1061AB}" type="presParOf" srcId="{25A67453-6943-42FA-A6E4-42848D7AB706}" destId="{0E53F612-EE81-4267-AF55-1580D078C743}" srcOrd="11" destOrd="0" presId="urn:microsoft.com/office/officeart/2005/8/layout/targe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1B9DC-DE12-4ACD-B14E-502397D903C3}">
      <dsp:nvSpPr>
        <dsp:cNvPr id="0" name=""/>
        <dsp:cNvSpPr/>
      </dsp:nvSpPr>
      <dsp:spPr>
        <a:xfrm>
          <a:off x="578372" y="0"/>
          <a:ext cx="6554882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98A5C-E283-405E-8B5B-AF816BD2FC6B}">
      <dsp:nvSpPr>
        <dsp:cNvPr id="0" name=""/>
        <dsp:cNvSpPr/>
      </dsp:nvSpPr>
      <dsp:spPr>
        <a:xfrm>
          <a:off x="3859" y="1219199"/>
          <a:ext cx="1856363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GATHER INFO ANALYZE</a:t>
          </a:r>
        </a:p>
      </dsp:txBody>
      <dsp:txXfrm>
        <a:off x="83214" y="1298554"/>
        <a:ext cx="1697653" cy="1466890"/>
      </dsp:txXfrm>
    </dsp:sp>
    <dsp:sp modelId="{74938873-441F-450B-BF0A-B9C1FCE7194E}">
      <dsp:nvSpPr>
        <dsp:cNvPr id="0" name=""/>
        <dsp:cNvSpPr/>
      </dsp:nvSpPr>
      <dsp:spPr>
        <a:xfrm>
          <a:off x="1953041" y="1219199"/>
          <a:ext cx="1856363" cy="162560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FRAMEWORK</a:t>
          </a:r>
          <a:r>
            <a:rPr lang="en-US" sz="1800" kern="1200" dirty="0"/>
            <a:t>	</a:t>
          </a:r>
        </a:p>
      </dsp:txBody>
      <dsp:txXfrm>
        <a:off x="2032396" y="1298554"/>
        <a:ext cx="1697653" cy="1466890"/>
      </dsp:txXfrm>
    </dsp:sp>
    <dsp:sp modelId="{C1CE53C0-E023-47C4-B827-88C78408C3A6}">
      <dsp:nvSpPr>
        <dsp:cNvPr id="0" name=""/>
        <dsp:cNvSpPr/>
      </dsp:nvSpPr>
      <dsp:spPr>
        <a:xfrm>
          <a:off x="3902222" y="1219199"/>
          <a:ext cx="1856363" cy="16256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VISION THE FUTURE</a:t>
          </a:r>
        </a:p>
      </dsp:txBody>
      <dsp:txXfrm>
        <a:off x="3981577" y="1298554"/>
        <a:ext cx="1697653" cy="1466890"/>
      </dsp:txXfrm>
    </dsp:sp>
    <dsp:sp modelId="{442275A7-1BB5-46C5-A275-041831228B86}">
      <dsp:nvSpPr>
        <dsp:cNvPr id="0" name=""/>
        <dsp:cNvSpPr/>
      </dsp:nvSpPr>
      <dsp:spPr>
        <a:xfrm>
          <a:off x="5851404" y="1219199"/>
          <a:ext cx="1856363" cy="16256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CRAFT YOUR PLAN</a:t>
          </a:r>
        </a:p>
      </dsp:txBody>
      <dsp:txXfrm>
        <a:off x="5930759" y="1298554"/>
        <a:ext cx="1697653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B4821-93B1-415A-9EA1-A720A1076DE3}">
      <dsp:nvSpPr>
        <dsp:cNvPr id="0" name=""/>
        <dsp:cNvSpPr/>
      </dsp:nvSpPr>
      <dsp:spPr>
        <a:xfrm>
          <a:off x="245851" y="2467"/>
          <a:ext cx="2504194" cy="1502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Continue to do?</a:t>
          </a:r>
        </a:p>
      </dsp:txBody>
      <dsp:txXfrm>
        <a:off x="245851" y="2467"/>
        <a:ext cx="2504194" cy="1502516"/>
      </dsp:txXfrm>
    </dsp:sp>
    <dsp:sp modelId="{35FE5A4E-E01E-42EE-AAF0-DDE8E09A6A44}">
      <dsp:nvSpPr>
        <dsp:cNvPr id="0" name=""/>
        <dsp:cNvSpPr/>
      </dsp:nvSpPr>
      <dsp:spPr>
        <a:xfrm>
          <a:off x="3000465" y="2467"/>
          <a:ext cx="2504194" cy="15025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Do better?</a:t>
          </a:r>
        </a:p>
      </dsp:txBody>
      <dsp:txXfrm>
        <a:off x="3000465" y="2467"/>
        <a:ext cx="2504194" cy="1502516"/>
      </dsp:txXfrm>
    </dsp:sp>
    <dsp:sp modelId="{ED712E33-8927-4150-8F8C-BCC8F5C874F8}">
      <dsp:nvSpPr>
        <dsp:cNvPr id="0" name=""/>
        <dsp:cNvSpPr/>
      </dsp:nvSpPr>
      <dsp:spPr>
        <a:xfrm>
          <a:off x="5755079" y="2467"/>
          <a:ext cx="2504194" cy="15025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Stop?</a:t>
          </a:r>
        </a:p>
      </dsp:txBody>
      <dsp:txXfrm>
        <a:off x="5755079" y="2467"/>
        <a:ext cx="2504194" cy="1502516"/>
      </dsp:txXfrm>
    </dsp:sp>
    <dsp:sp modelId="{F6C73F58-135C-4C18-8BB3-7F0BB2B30861}">
      <dsp:nvSpPr>
        <dsp:cNvPr id="0" name=""/>
        <dsp:cNvSpPr/>
      </dsp:nvSpPr>
      <dsp:spPr>
        <a:xfrm>
          <a:off x="245851" y="1755404"/>
          <a:ext cx="2504194" cy="15025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Legal compliance?</a:t>
          </a:r>
        </a:p>
      </dsp:txBody>
      <dsp:txXfrm>
        <a:off x="245851" y="1755404"/>
        <a:ext cx="2504194" cy="1502516"/>
      </dsp:txXfrm>
    </dsp:sp>
    <dsp:sp modelId="{75EF37EF-967E-4988-8CC2-D259E7ED31C1}">
      <dsp:nvSpPr>
        <dsp:cNvPr id="0" name=""/>
        <dsp:cNvSpPr/>
      </dsp:nvSpPr>
      <dsp:spPr>
        <a:xfrm>
          <a:off x="3000465" y="1755404"/>
          <a:ext cx="2504194" cy="15025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Outside influences?</a:t>
          </a:r>
        </a:p>
      </dsp:txBody>
      <dsp:txXfrm>
        <a:off x="3000465" y="1755404"/>
        <a:ext cx="2504194" cy="1502516"/>
      </dsp:txXfrm>
    </dsp:sp>
    <dsp:sp modelId="{C54B9755-7FD2-40DC-B8E5-7D1008649DBF}">
      <dsp:nvSpPr>
        <dsp:cNvPr id="0" name=""/>
        <dsp:cNvSpPr/>
      </dsp:nvSpPr>
      <dsp:spPr>
        <a:xfrm>
          <a:off x="5755079" y="1755404"/>
          <a:ext cx="2504194" cy="1502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Values?</a:t>
          </a:r>
        </a:p>
      </dsp:txBody>
      <dsp:txXfrm>
        <a:off x="5755079" y="1755404"/>
        <a:ext cx="2504194" cy="1502516"/>
      </dsp:txXfrm>
    </dsp:sp>
    <dsp:sp modelId="{19D4E4E7-52AA-45DC-82B6-1A2422FEBD0D}">
      <dsp:nvSpPr>
        <dsp:cNvPr id="0" name=""/>
        <dsp:cNvSpPr/>
      </dsp:nvSpPr>
      <dsp:spPr>
        <a:xfrm>
          <a:off x="3000465" y="3508340"/>
          <a:ext cx="2504194" cy="15025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Identify the Future?</a:t>
          </a:r>
        </a:p>
      </dsp:txBody>
      <dsp:txXfrm>
        <a:off x="3000465" y="3508340"/>
        <a:ext cx="2504194" cy="1502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F8443-56A0-449F-8659-122960F68AD6}">
      <dsp:nvSpPr>
        <dsp:cNvPr id="0" name=""/>
        <dsp:cNvSpPr/>
      </dsp:nvSpPr>
      <dsp:spPr>
        <a:xfrm>
          <a:off x="1053338" y="1175917"/>
          <a:ext cx="3527753" cy="352775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C541B-017C-4BE5-9E4D-78B3E6810D1E}">
      <dsp:nvSpPr>
        <dsp:cNvPr id="0" name=""/>
        <dsp:cNvSpPr/>
      </dsp:nvSpPr>
      <dsp:spPr>
        <a:xfrm>
          <a:off x="1758888" y="1881468"/>
          <a:ext cx="2116651" cy="211665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D5E95-12F2-4A0D-A4E0-7B8FFAE9BE86}">
      <dsp:nvSpPr>
        <dsp:cNvPr id="0" name=""/>
        <dsp:cNvSpPr/>
      </dsp:nvSpPr>
      <dsp:spPr>
        <a:xfrm>
          <a:off x="2464439" y="2587019"/>
          <a:ext cx="705550" cy="705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B15B3-D190-4D3C-8D47-F4227A391878}">
      <dsp:nvSpPr>
        <dsp:cNvPr id="0" name=""/>
        <dsp:cNvSpPr/>
      </dsp:nvSpPr>
      <dsp:spPr>
        <a:xfrm>
          <a:off x="5600423" y="77169"/>
          <a:ext cx="2885490" cy="102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WHY</a:t>
          </a:r>
          <a:r>
            <a:rPr lang="en-US" sz="3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/VISION</a:t>
          </a:r>
        </a:p>
      </dsp:txBody>
      <dsp:txXfrm>
        <a:off x="5600423" y="77169"/>
        <a:ext cx="2885490" cy="1028928"/>
      </dsp:txXfrm>
    </dsp:sp>
    <dsp:sp modelId="{EE10722D-9873-4312-8F6A-1C63AC8C8076}">
      <dsp:nvSpPr>
        <dsp:cNvPr id="0" name=""/>
        <dsp:cNvSpPr/>
      </dsp:nvSpPr>
      <dsp:spPr>
        <a:xfrm>
          <a:off x="4728081" y="514464"/>
          <a:ext cx="44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AE956-C338-414B-ABFA-4AA6D66227B3}">
      <dsp:nvSpPr>
        <dsp:cNvPr id="0" name=""/>
        <dsp:cNvSpPr/>
      </dsp:nvSpPr>
      <dsp:spPr>
        <a:xfrm rot="5400000">
          <a:off x="2559394" y="772871"/>
          <a:ext cx="2424742" cy="190910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AEAC0-3912-433C-B893-A3410D08126E}">
      <dsp:nvSpPr>
        <dsp:cNvPr id="0" name=""/>
        <dsp:cNvSpPr/>
      </dsp:nvSpPr>
      <dsp:spPr>
        <a:xfrm>
          <a:off x="5375617" y="1218518"/>
          <a:ext cx="3392146" cy="102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HOW</a:t>
          </a:r>
          <a:r>
            <a:rPr lang="en-US" sz="3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/MISSION &amp; VALUES</a:t>
          </a:r>
        </a:p>
      </dsp:txBody>
      <dsp:txXfrm>
        <a:off x="5375617" y="1218518"/>
        <a:ext cx="3392146" cy="1028928"/>
      </dsp:txXfrm>
    </dsp:sp>
    <dsp:sp modelId="{08A04791-271B-43E0-8440-8A48E8BBF462}">
      <dsp:nvSpPr>
        <dsp:cNvPr id="0" name=""/>
        <dsp:cNvSpPr/>
      </dsp:nvSpPr>
      <dsp:spPr>
        <a:xfrm>
          <a:off x="4728081" y="1543392"/>
          <a:ext cx="44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CF7A5-C754-4DB2-B699-02F8FA26B85A}">
      <dsp:nvSpPr>
        <dsp:cNvPr id="0" name=""/>
        <dsp:cNvSpPr/>
      </dsp:nvSpPr>
      <dsp:spPr>
        <a:xfrm rot="5400000">
          <a:off x="3079856" y="1785748"/>
          <a:ext cx="1889464" cy="140345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C754E-848A-4A5B-90B3-82579E71F746}">
      <dsp:nvSpPr>
        <dsp:cNvPr id="0" name=""/>
        <dsp:cNvSpPr/>
      </dsp:nvSpPr>
      <dsp:spPr>
        <a:xfrm>
          <a:off x="5528590" y="2406091"/>
          <a:ext cx="3200395" cy="583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WHAT</a:t>
          </a:r>
          <a:endParaRPr lang="en-US" sz="3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528590" y="2406091"/>
        <a:ext cx="3200395" cy="583083"/>
      </dsp:txXfrm>
    </dsp:sp>
    <dsp:sp modelId="{DAF190D6-8089-435F-B7AF-DE2636808A91}">
      <dsp:nvSpPr>
        <dsp:cNvPr id="0" name=""/>
        <dsp:cNvSpPr/>
      </dsp:nvSpPr>
      <dsp:spPr>
        <a:xfrm>
          <a:off x="4728081" y="2572320"/>
          <a:ext cx="44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3F612-EE81-4267-AF55-1580D078C743}">
      <dsp:nvSpPr>
        <dsp:cNvPr id="0" name=""/>
        <dsp:cNvSpPr/>
      </dsp:nvSpPr>
      <dsp:spPr>
        <a:xfrm rot="5400000">
          <a:off x="3600963" y="2797802"/>
          <a:ext cx="1349953" cy="89781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F8443-56A0-449F-8659-122960F68AD6}">
      <dsp:nvSpPr>
        <dsp:cNvPr id="0" name=""/>
        <dsp:cNvSpPr/>
      </dsp:nvSpPr>
      <dsp:spPr>
        <a:xfrm>
          <a:off x="925421" y="1175917"/>
          <a:ext cx="3527753" cy="352775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C541B-017C-4BE5-9E4D-78B3E6810D1E}">
      <dsp:nvSpPr>
        <dsp:cNvPr id="0" name=""/>
        <dsp:cNvSpPr/>
      </dsp:nvSpPr>
      <dsp:spPr>
        <a:xfrm>
          <a:off x="1630972" y="1881468"/>
          <a:ext cx="2116651" cy="211665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D5E95-12F2-4A0D-A4E0-7B8FFAE9BE86}">
      <dsp:nvSpPr>
        <dsp:cNvPr id="0" name=""/>
        <dsp:cNvSpPr/>
      </dsp:nvSpPr>
      <dsp:spPr>
        <a:xfrm>
          <a:off x="2336523" y="2587019"/>
          <a:ext cx="705550" cy="705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B15B3-D190-4D3C-8D47-F4227A391878}">
      <dsp:nvSpPr>
        <dsp:cNvPr id="0" name=""/>
        <dsp:cNvSpPr/>
      </dsp:nvSpPr>
      <dsp:spPr>
        <a:xfrm>
          <a:off x="5472507" y="77169"/>
          <a:ext cx="2885490" cy="102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WHY</a:t>
          </a:r>
          <a:endParaRPr lang="en-US" sz="3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472507" y="77169"/>
        <a:ext cx="2885490" cy="1028928"/>
      </dsp:txXfrm>
    </dsp:sp>
    <dsp:sp modelId="{EE10722D-9873-4312-8F6A-1C63AC8C8076}">
      <dsp:nvSpPr>
        <dsp:cNvPr id="0" name=""/>
        <dsp:cNvSpPr/>
      </dsp:nvSpPr>
      <dsp:spPr>
        <a:xfrm>
          <a:off x="4600164" y="514464"/>
          <a:ext cx="44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AE956-C338-414B-ABFA-4AA6D66227B3}">
      <dsp:nvSpPr>
        <dsp:cNvPr id="0" name=""/>
        <dsp:cNvSpPr/>
      </dsp:nvSpPr>
      <dsp:spPr>
        <a:xfrm rot="5400000">
          <a:off x="2431478" y="772871"/>
          <a:ext cx="2424742" cy="190910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AEAC0-3912-433C-B893-A3410D08126E}">
      <dsp:nvSpPr>
        <dsp:cNvPr id="0" name=""/>
        <dsp:cNvSpPr/>
      </dsp:nvSpPr>
      <dsp:spPr>
        <a:xfrm>
          <a:off x="5247701" y="1218518"/>
          <a:ext cx="3392146" cy="102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HOW</a:t>
          </a:r>
          <a:endParaRPr lang="en-US" sz="3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247701" y="1218518"/>
        <a:ext cx="3392146" cy="1028928"/>
      </dsp:txXfrm>
    </dsp:sp>
    <dsp:sp modelId="{08A04791-271B-43E0-8440-8A48E8BBF462}">
      <dsp:nvSpPr>
        <dsp:cNvPr id="0" name=""/>
        <dsp:cNvSpPr/>
      </dsp:nvSpPr>
      <dsp:spPr>
        <a:xfrm>
          <a:off x="4600164" y="1543392"/>
          <a:ext cx="44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CF7A5-C754-4DB2-B699-02F8FA26B85A}">
      <dsp:nvSpPr>
        <dsp:cNvPr id="0" name=""/>
        <dsp:cNvSpPr/>
      </dsp:nvSpPr>
      <dsp:spPr>
        <a:xfrm rot="5400000">
          <a:off x="2951939" y="1785748"/>
          <a:ext cx="1889464" cy="140345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C754E-848A-4A5B-90B3-82579E71F746}">
      <dsp:nvSpPr>
        <dsp:cNvPr id="0" name=""/>
        <dsp:cNvSpPr/>
      </dsp:nvSpPr>
      <dsp:spPr>
        <a:xfrm>
          <a:off x="4839417" y="2583216"/>
          <a:ext cx="3903811" cy="102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WHAT</a:t>
          </a:r>
          <a:r>
            <a:rPr lang="en-US" sz="3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/PRIORITIES &amp; STRATEGIES</a:t>
          </a:r>
        </a:p>
      </dsp:txBody>
      <dsp:txXfrm>
        <a:off x="4839417" y="2583216"/>
        <a:ext cx="3903811" cy="1028928"/>
      </dsp:txXfrm>
    </dsp:sp>
    <dsp:sp modelId="{DAF190D6-8089-435F-B7AF-DE2636808A91}">
      <dsp:nvSpPr>
        <dsp:cNvPr id="0" name=""/>
        <dsp:cNvSpPr/>
      </dsp:nvSpPr>
      <dsp:spPr>
        <a:xfrm>
          <a:off x="4600164" y="2572320"/>
          <a:ext cx="44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3F612-EE81-4267-AF55-1580D078C743}">
      <dsp:nvSpPr>
        <dsp:cNvPr id="0" name=""/>
        <dsp:cNvSpPr/>
      </dsp:nvSpPr>
      <dsp:spPr>
        <a:xfrm rot="5400000">
          <a:off x="3473047" y="2797802"/>
          <a:ext cx="1349953" cy="89781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A4FA6-AC50-4CED-BD19-A01D72E38864}">
      <dsp:nvSpPr>
        <dsp:cNvPr id="0" name=""/>
        <dsp:cNvSpPr/>
      </dsp:nvSpPr>
      <dsp:spPr>
        <a:xfrm rot="5400000">
          <a:off x="4826126" y="-1860819"/>
          <a:ext cx="1047750" cy="503529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Supervisors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Staff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Volunteers</a:t>
          </a:r>
        </a:p>
      </dsp:txBody>
      <dsp:txXfrm rot="-5400000">
        <a:off x="2832354" y="184100"/>
        <a:ext cx="4984149" cy="945456"/>
      </dsp:txXfrm>
    </dsp:sp>
    <dsp:sp modelId="{66AF5096-7B48-4D01-9332-6B1EE0C2E597}">
      <dsp:nvSpPr>
        <dsp:cNvPr id="0" name=""/>
        <dsp:cNvSpPr/>
      </dsp:nvSpPr>
      <dsp:spPr>
        <a:xfrm>
          <a:off x="0" y="1984"/>
          <a:ext cx="2832354" cy="13096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PEOPLE</a:t>
          </a:r>
        </a:p>
      </dsp:txBody>
      <dsp:txXfrm>
        <a:off x="63934" y="65918"/>
        <a:ext cx="2704486" cy="1181819"/>
      </dsp:txXfrm>
    </dsp:sp>
    <dsp:sp modelId="{6587FE05-21CC-40E9-A764-6A47996BC918}">
      <dsp:nvSpPr>
        <dsp:cNvPr id="0" name=""/>
        <dsp:cNvSpPr/>
      </dsp:nvSpPr>
      <dsp:spPr>
        <a:xfrm rot="5400000">
          <a:off x="4826126" y="883677"/>
          <a:ext cx="1047750" cy="5035296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Financial Management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Policies and Procedures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Funding</a:t>
          </a:r>
        </a:p>
      </dsp:txBody>
      <dsp:txXfrm rot="-5400000">
        <a:off x="2832354" y="2928597"/>
        <a:ext cx="4984149" cy="945456"/>
      </dsp:txXfrm>
    </dsp:sp>
    <dsp:sp modelId="{2087C0FC-7CDF-4E74-B4A0-0473E1C70722}">
      <dsp:nvSpPr>
        <dsp:cNvPr id="0" name=""/>
        <dsp:cNvSpPr/>
      </dsp:nvSpPr>
      <dsp:spPr>
        <a:xfrm>
          <a:off x="0" y="2710653"/>
          <a:ext cx="2832354" cy="1309687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STRUCTURES &amp; SYSTEMS</a:t>
          </a:r>
          <a:r>
            <a:rPr lang="en-US" sz="2300" kern="1200" dirty="0"/>
            <a:t>	</a:t>
          </a:r>
        </a:p>
      </dsp:txBody>
      <dsp:txXfrm>
        <a:off x="63934" y="2774587"/>
        <a:ext cx="2704486" cy="1181819"/>
      </dsp:txXfrm>
    </dsp:sp>
    <dsp:sp modelId="{84AD65B5-8339-45A6-9947-63E7D9FA2D5F}">
      <dsp:nvSpPr>
        <dsp:cNvPr id="0" name=""/>
        <dsp:cNvSpPr/>
      </dsp:nvSpPr>
      <dsp:spPr>
        <a:xfrm rot="5400000">
          <a:off x="4826127" y="-548753"/>
          <a:ext cx="1047750" cy="5035296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List each initiative and define the strategy/outcome you want to achieve.</a:t>
          </a:r>
        </a:p>
      </dsp:txBody>
      <dsp:txXfrm rot="-5400000">
        <a:off x="2832355" y="1496166"/>
        <a:ext cx="4984149" cy="945456"/>
      </dsp:txXfrm>
    </dsp:sp>
    <dsp:sp modelId="{3FDC9378-0D60-45DC-8E87-C6A9481FB40B}">
      <dsp:nvSpPr>
        <dsp:cNvPr id="0" name=""/>
        <dsp:cNvSpPr/>
      </dsp:nvSpPr>
      <dsp:spPr>
        <a:xfrm>
          <a:off x="0" y="1351512"/>
          <a:ext cx="2832354" cy="130968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300" b="1" kern="1200" dirty="0"/>
            <a:t>PROGRAMMING,</a:t>
          </a:r>
        </a:p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EDUCATIONS &amp; OUTREACH</a:t>
          </a:r>
        </a:p>
      </dsp:txBody>
      <dsp:txXfrm>
        <a:off x="63934" y="1415446"/>
        <a:ext cx="2704486" cy="11818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A4FA6-AC50-4CED-BD19-A01D72E38864}">
      <dsp:nvSpPr>
        <dsp:cNvPr id="0" name=""/>
        <dsp:cNvSpPr/>
      </dsp:nvSpPr>
      <dsp:spPr>
        <a:xfrm rot="5400000">
          <a:off x="4557045" y="-1526403"/>
          <a:ext cx="1585912" cy="503529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Government Agencies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Conservation Districts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Nonprofits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The Public</a:t>
          </a:r>
        </a:p>
      </dsp:txBody>
      <dsp:txXfrm rot="-5400000">
        <a:off x="2832353" y="275707"/>
        <a:ext cx="4957878" cy="1431076"/>
      </dsp:txXfrm>
    </dsp:sp>
    <dsp:sp modelId="{66AF5096-7B48-4D01-9332-6B1EE0C2E597}">
      <dsp:nvSpPr>
        <dsp:cNvPr id="0" name=""/>
        <dsp:cNvSpPr/>
      </dsp:nvSpPr>
      <dsp:spPr>
        <a:xfrm>
          <a:off x="0" y="49"/>
          <a:ext cx="2832354" cy="1982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PARTNERSHIPS &amp; COMMUNITY RELATIONS</a:t>
          </a:r>
        </a:p>
      </dsp:txBody>
      <dsp:txXfrm>
        <a:off x="96772" y="96821"/>
        <a:ext cx="2638810" cy="1788846"/>
      </dsp:txXfrm>
    </dsp:sp>
    <dsp:sp modelId="{6587FE05-21CC-40E9-A764-6A47996BC918}">
      <dsp:nvSpPr>
        <dsp:cNvPr id="0" name=""/>
        <dsp:cNvSpPr/>
      </dsp:nvSpPr>
      <dsp:spPr>
        <a:xfrm rot="5400000">
          <a:off x="4557045" y="555107"/>
          <a:ext cx="1585912" cy="503529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Networking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Advocacy</a:t>
          </a:r>
        </a:p>
      </dsp:txBody>
      <dsp:txXfrm rot="-5400000">
        <a:off x="2832353" y="2357217"/>
        <a:ext cx="4957878" cy="1431076"/>
      </dsp:txXfrm>
    </dsp:sp>
    <dsp:sp modelId="{2087C0FC-7CDF-4E74-B4A0-0473E1C70722}">
      <dsp:nvSpPr>
        <dsp:cNvPr id="0" name=""/>
        <dsp:cNvSpPr/>
      </dsp:nvSpPr>
      <dsp:spPr>
        <a:xfrm>
          <a:off x="0" y="2081559"/>
          <a:ext cx="2832354" cy="19823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5715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PUBLIC   POLICES</a:t>
          </a:r>
          <a:r>
            <a:rPr lang="en-US" sz="2400" kern="1200" dirty="0"/>
            <a:t>	</a:t>
          </a:r>
        </a:p>
      </dsp:txBody>
      <dsp:txXfrm>
        <a:off x="96772" y="2178331"/>
        <a:ext cx="2638810" cy="17888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F8443-56A0-449F-8659-122960F68AD6}">
      <dsp:nvSpPr>
        <dsp:cNvPr id="0" name=""/>
        <dsp:cNvSpPr/>
      </dsp:nvSpPr>
      <dsp:spPr>
        <a:xfrm>
          <a:off x="925421" y="1175917"/>
          <a:ext cx="3527753" cy="352775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C541B-017C-4BE5-9E4D-78B3E6810D1E}">
      <dsp:nvSpPr>
        <dsp:cNvPr id="0" name=""/>
        <dsp:cNvSpPr/>
      </dsp:nvSpPr>
      <dsp:spPr>
        <a:xfrm>
          <a:off x="1630972" y="1881468"/>
          <a:ext cx="2116651" cy="211665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D5E95-12F2-4A0D-A4E0-7B8FFAE9BE86}">
      <dsp:nvSpPr>
        <dsp:cNvPr id="0" name=""/>
        <dsp:cNvSpPr/>
      </dsp:nvSpPr>
      <dsp:spPr>
        <a:xfrm>
          <a:off x="2336523" y="2587019"/>
          <a:ext cx="705550" cy="705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B15B3-D190-4D3C-8D47-F4227A391878}">
      <dsp:nvSpPr>
        <dsp:cNvPr id="0" name=""/>
        <dsp:cNvSpPr/>
      </dsp:nvSpPr>
      <dsp:spPr>
        <a:xfrm>
          <a:off x="5472507" y="77169"/>
          <a:ext cx="2885490" cy="102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WHY</a:t>
          </a:r>
          <a:endParaRPr lang="en-US" sz="3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472507" y="77169"/>
        <a:ext cx="2885490" cy="1028928"/>
      </dsp:txXfrm>
    </dsp:sp>
    <dsp:sp modelId="{EE10722D-9873-4312-8F6A-1C63AC8C8076}">
      <dsp:nvSpPr>
        <dsp:cNvPr id="0" name=""/>
        <dsp:cNvSpPr/>
      </dsp:nvSpPr>
      <dsp:spPr>
        <a:xfrm>
          <a:off x="4600164" y="514464"/>
          <a:ext cx="44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AE956-C338-414B-ABFA-4AA6D66227B3}">
      <dsp:nvSpPr>
        <dsp:cNvPr id="0" name=""/>
        <dsp:cNvSpPr/>
      </dsp:nvSpPr>
      <dsp:spPr>
        <a:xfrm rot="5400000">
          <a:off x="2431478" y="772871"/>
          <a:ext cx="2424742" cy="190910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AEAC0-3912-433C-B893-A3410D08126E}">
      <dsp:nvSpPr>
        <dsp:cNvPr id="0" name=""/>
        <dsp:cNvSpPr/>
      </dsp:nvSpPr>
      <dsp:spPr>
        <a:xfrm>
          <a:off x="5247701" y="1218518"/>
          <a:ext cx="3392146" cy="102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HOW</a:t>
          </a:r>
          <a:endParaRPr lang="en-US" sz="3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247701" y="1218518"/>
        <a:ext cx="3392146" cy="1028928"/>
      </dsp:txXfrm>
    </dsp:sp>
    <dsp:sp modelId="{08A04791-271B-43E0-8440-8A48E8BBF462}">
      <dsp:nvSpPr>
        <dsp:cNvPr id="0" name=""/>
        <dsp:cNvSpPr/>
      </dsp:nvSpPr>
      <dsp:spPr>
        <a:xfrm>
          <a:off x="4600164" y="1543392"/>
          <a:ext cx="44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CF7A5-C754-4DB2-B699-02F8FA26B85A}">
      <dsp:nvSpPr>
        <dsp:cNvPr id="0" name=""/>
        <dsp:cNvSpPr/>
      </dsp:nvSpPr>
      <dsp:spPr>
        <a:xfrm rot="5400000">
          <a:off x="2951939" y="1785748"/>
          <a:ext cx="1889464" cy="140345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C754E-848A-4A5B-90B3-82579E71F746}">
      <dsp:nvSpPr>
        <dsp:cNvPr id="0" name=""/>
        <dsp:cNvSpPr/>
      </dsp:nvSpPr>
      <dsp:spPr>
        <a:xfrm>
          <a:off x="4839417" y="2583216"/>
          <a:ext cx="3903811" cy="102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WHAT</a:t>
          </a:r>
          <a:r>
            <a:rPr lang="en-US" sz="3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/GOALS</a:t>
          </a:r>
        </a:p>
      </dsp:txBody>
      <dsp:txXfrm>
        <a:off x="4839417" y="2583216"/>
        <a:ext cx="3903811" cy="1028928"/>
      </dsp:txXfrm>
    </dsp:sp>
    <dsp:sp modelId="{DAF190D6-8089-435F-B7AF-DE2636808A91}">
      <dsp:nvSpPr>
        <dsp:cNvPr id="0" name=""/>
        <dsp:cNvSpPr/>
      </dsp:nvSpPr>
      <dsp:spPr>
        <a:xfrm>
          <a:off x="4600164" y="2572320"/>
          <a:ext cx="4409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3F612-EE81-4267-AF55-1580D078C743}">
      <dsp:nvSpPr>
        <dsp:cNvPr id="0" name=""/>
        <dsp:cNvSpPr/>
      </dsp:nvSpPr>
      <dsp:spPr>
        <a:xfrm rot="5400000">
          <a:off x="3473047" y="2797802"/>
          <a:ext cx="1349953" cy="89781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725" y="0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4912" y="704850"/>
            <a:ext cx="4692650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F6BF1B29-7A32-8888-8AF3-9D315CCB5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8E8D71FB-3A9B-54E0-4813-DED43C22A5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74679AA9-1328-BC71-679F-95D82B2263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3BD3AE06-347D-7F9A-2942-0311C484FCF7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168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F212D429-8134-2F0A-E877-CCE62B44B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59390EF9-73D5-DA4D-D07B-FF8B62CBC5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30274123-8489-BBC4-57A4-6A7DBEB43C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291F57D9-E8AB-7B0B-E37C-BD2FFB516D09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496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699B65D3-B023-0544-59B1-00EF1D4F4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AF3AABE2-633B-3C7B-EE72-2096DEDFA7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25A21AB2-A469-20DF-AD84-DBB45A7BA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182A24E1-9A45-FCB5-0012-E81023131377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4622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D6D2A236-F501-044D-0E44-E90E194AC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>
            <a:extLst>
              <a:ext uri="{FF2B5EF4-FFF2-40B4-BE49-F238E27FC236}">
                <a16:creationId xmlns:a16="http://schemas.microsoft.com/office/drawing/2014/main" id="{5CCF5682-CB1A-8183-2A9E-CC51EF6073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4:notes">
            <a:extLst>
              <a:ext uri="{FF2B5EF4-FFF2-40B4-BE49-F238E27FC236}">
                <a16:creationId xmlns:a16="http://schemas.microsoft.com/office/drawing/2014/main" id="{B5D6F871-F624-9939-0E74-DD8ED70D38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27" name="Google Shape;127;p4:notes">
            <a:extLst>
              <a:ext uri="{FF2B5EF4-FFF2-40B4-BE49-F238E27FC236}">
                <a16:creationId xmlns:a16="http://schemas.microsoft.com/office/drawing/2014/main" id="{86E76BCA-2D92-AA57-E6B7-B68473CA0302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492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E3C0AB13-C05C-F246-E34B-8735018EB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>
            <a:extLst>
              <a:ext uri="{FF2B5EF4-FFF2-40B4-BE49-F238E27FC236}">
                <a16:creationId xmlns:a16="http://schemas.microsoft.com/office/drawing/2014/main" id="{67469516-BDC9-8BBE-58F6-527F49B17A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4:notes">
            <a:extLst>
              <a:ext uri="{FF2B5EF4-FFF2-40B4-BE49-F238E27FC236}">
                <a16:creationId xmlns:a16="http://schemas.microsoft.com/office/drawing/2014/main" id="{514B706D-4D0B-A296-55BB-BE93A20D7E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27" name="Google Shape;127;p4:notes">
            <a:extLst>
              <a:ext uri="{FF2B5EF4-FFF2-40B4-BE49-F238E27FC236}">
                <a16:creationId xmlns:a16="http://schemas.microsoft.com/office/drawing/2014/main" id="{2365388F-D8BA-B99C-37B5-FDFDAFCB7EB3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1582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FD0F84A7-49EA-5345-C697-970F5D55F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>
            <a:extLst>
              <a:ext uri="{FF2B5EF4-FFF2-40B4-BE49-F238E27FC236}">
                <a16:creationId xmlns:a16="http://schemas.microsoft.com/office/drawing/2014/main" id="{385D171F-B298-E603-CBEA-CC403FD08E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4:notes">
            <a:extLst>
              <a:ext uri="{FF2B5EF4-FFF2-40B4-BE49-F238E27FC236}">
                <a16:creationId xmlns:a16="http://schemas.microsoft.com/office/drawing/2014/main" id="{946C879E-1000-4624-10C1-955409B064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27" name="Google Shape;127;p4:notes">
            <a:extLst>
              <a:ext uri="{FF2B5EF4-FFF2-40B4-BE49-F238E27FC236}">
                <a16:creationId xmlns:a16="http://schemas.microsoft.com/office/drawing/2014/main" id="{57EF07C2-F632-8BBF-9E84-85F9DBC4BC32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8220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133ED269-95C5-74FB-8D80-AAD6F5407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D028F995-F4F0-3F6C-212C-E04D1E072E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0F30A586-7CC3-27AC-587E-191BE44E6B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1FCA5EA0-01F5-3911-1C02-886436F8A0D3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917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19DD27F3-EEEC-A3FA-7C0A-952EFFC60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355B0A24-AFE8-5854-CFD6-A2F8A83A53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0355595B-D018-0873-629C-38A5D4BF1F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3A7DD5A2-95FA-899F-DC65-987CAA9AF211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57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48" name="Google Shape;148;p6:notes"/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8FF6906C-716C-D45D-C977-98CA5231C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F4CBB0FD-CD50-7E16-8FD6-20F440A52C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6:notes">
            <a:extLst>
              <a:ext uri="{FF2B5EF4-FFF2-40B4-BE49-F238E27FC236}">
                <a16:creationId xmlns:a16="http://schemas.microsoft.com/office/drawing/2014/main" id="{C9FDE51A-EC4A-4C87-C03C-4D7FFB9B1A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48" name="Google Shape;148;p6:notes">
            <a:extLst>
              <a:ext uri="{FF2B5EF4-FFF2-40B4-BE49-F238E27FC236}">
                <a16:creationId xmlns:a16="http://schemas.microsoft.com/office/drawing/2014/main" id="{5FABBE57-80C3-74AB-D52E-9F4E48522FE2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54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6E670AB-981F-4CB3-49BD-4F7646F9B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>
            <a:extLst>
              <a:ext uri="{FF2B5EF4-FFF2-40B4-BE49-F238E27FC236}">
                <a16:creationId xmlns:a16="http://schemas.microsoft.com/office/drawing/2014/main" id="{07D6BE3A-C32C-B352-532B-68967942E2B7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107" name="Google Shape;107;p2:notes">
            <a:extLst>
              <a:ext uri="{FF2B5EF4-FFF2-40B4-BE49-F238E27FC236}">
                <a16:creationId xmlns:a16="http://schemas.microsoft.com/office/drawing/2014/main" id="{4EF60CEB-A497-0DB9-40F8-19B2AB1ADE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2:notes">
            <a:extLst>
              <a:ext uri="{FF2B5EF4-FFF2-40B4-BE49-F238E27FC236}">
                <a16:creationId xmlns:a16="http://schemas.microsoft.com/office/drawing/2014/main" id="{44F05F09-AD84-1A43-28BF-73CFFEB10E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8792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C27C6060-9970-7A49-10F8-68462DED4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CB669C63-3369-1593-E3F2-AF69791CF7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6:notes">
            <a:extLst>
              <a:ext uri="{FF2B5EF4-FFF2-40B4-BE49-F238E27FC236}">
                <a16:creationId xmlns:a16="http://schemas.microsoft.com/office/drawing/2014/main" id="{2EADB5F0-0CA4-B172-1F16-6D8174E7F4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48" name="Google Shape;148;p6:notes">
            <a:extLst>
              <a:ext uri="{FF2B5EF4-FFF2-40B4-BE49-F238E27FC236}">
                <a16:creationId xmlns:a16="http://schemas.microsoft.com/office/drawing/2014/main" id="{052EAEF0-7885-7624-876C-D4D9B105E24A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6065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31FBFF5A-CA33-BF7D-7065-1D578107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>
            <a:extLst>
              <a:ext uri="{FF2B5EF4-FFF2-40B4-BE49-F238E27FC236}">
                <a16:creationId xmlns:a16="http://schemas.microsoft.com/office/drawing/2014/main" id="{ED014F4A-2088-6BAD-F26F-189AD03230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6:notes">
            <a:extLst>
              <a:ext uri="{FF2B5EF4-FFF2-40B4-BE49-F238E27FC236}">
                <a16:creationId xmlns:a16="http://schemas.microsoft.com/office/drawing/2014/main" id="{594145AC-C1D0-D586-BE45-F7049D5474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48" name="Google Shape;148;p6:notes">
            <a:extLst>
              <a:ext uri="{FF2B5EF4-FFF2-40B4-BE49-F238E27FC236}">
                <a16:creationId xmlns:a16="http://schemas.microsoft.com/office/drawing/2014/main" id="{EBA1B9B8-C28C-8778-27EB-EE460D108E7F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500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9E9BAAE9-9017-D779-8D8C-30E446F58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21541113-7942-7C2B-01FC-A58B31DA78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B289846B-213F-288F-34F3-32A4A4BFC9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9B9BE54C-62D7-4ED2-155F-6CC17D5D8E87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78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5E612410-D5B8-A33C-3BBA-8366A4DBE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3E0A2F18-822A-F446-3F25-C17B85EBF4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02C14C22-0FE8-9352-15FD-E2A61D7EB2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E2002E02-1CD3-C0AF-6CC3-5C27792D8093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988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E75A952E-3D4E-EE71-8B96-6B2B1D53B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9EB37EB2-31AF-031D-B843-FBD04DAAC5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0E2B94BB-3292-9EEB-5822-64F4885631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5C707A22-4E89-8D14-F6CA-306A78569D17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857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9884163-1BD4-6486-0743-0595A6470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>
            <a:extLst>
              <a:ext uri="{FF2B5EF4-FFF2-40B4-BE49-F238E27FC236}">
                <a16:creationId xmlns:a16="http://schemas.microsoft.com/office/drawing/2014/main" id="{F5D08AA8-9992-2298-288E-D0B6676FE12E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/>
          </a:p>
        </p:txBody>
      </p:sp>
      <p:sp>
        <p:nvSpPr>
          <p:cNvPr id="107" name="Google Shape;107;p2:notes">
            <a:extLst>
              <a:ext uri="{FF2B5EF4-FFF2-40B4-BE49-F238E27FC236}">
                <a16:creationId xmlns:a16="http://schemas.microsoft.com/office/drawing/2014/main" id="{74D8E36C-FAD0-1424-9A9C-ACC0A8ED01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2:notes">
            <a:extLst>
              <a:ext uri="{FF2B5EF4-FFF2-40B4-BE49-F238E27FC236}">
                <a16:creationId xmlns:a16="http://schemas.microsoft.com/office/drawing/2014/main" id="{F3052055-FCC7-C20A-D4AB-A7F82A047E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9042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2:notes"/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2" y="704850"/>
            <a:ext cx="4692650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51312C6C-D449-C562-DE7B-4093D4C2F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>
            <a:extLst>
              <a:ext uri="{FF2B5EF4-FFF2-40B4-BE49-F238E27FC236}">
                <a16:creationId xmlns:a16="http://schemas.microsoft.com/office/drawing/2014/main" id="{B45B29B7-235F-E21D-FF9B-4D2A93DE53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1:notes">
            <a:extLst>
              <a:ext uri="{FF2B5EF4-FFF2-40B4-BE49-F238E27FC236}">
                <a16:creationId xmlns:a16="http://schemas.microsoft.com/office/drawing/2014/main" id="{1F749305-2590-9D2B-60F9-50057BB84B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>
            <a:extLst>
              <a:ext uri="{FF2B5EF4-FFF2-40B4-BE49-F238E27FC236}">
                <a16:creationId xmlns:a16="http://schemas.microsoft.com/office/drawing/2014/main" id="{828D373D-EB62-6CC8-D774-87B240A09D93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37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16" name="Google Shape;116;p3:notes"/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0D626049-8FD7-BAE9-984A-527271DC9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>
            <a:extLst>
              <a:ext uri="{FF2B5EF4-FFF2-40B4-BE49-F238E27FC236}">
                <a16:creationId xmlns:a16="http://schemas.microsoft.com/office/drawing/2014/main" id="{0FF35560-9D8B-E6CE-78A0-7DF72B55F6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3:notes">
            <a:extLst>
              <a:ext uri="{FF2B5EF4-FFF2-40B4-BE49-F238E27FC236}">
                <a16:creationId xmlns:a16="http://schemas.microsoft.com/office/drawing/2014/main" id="{4D6D183A-9C7E-5C11-4728-3F86292219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16" name="Google Shape;116;p3:notes">
            <a:extLst>
              <a:ext uri="{FF2B5EF4-FFF2-40B4-BE49-F238E27FC236}">
                <a16:creationId xmlns:a16="http://schemas.microsoft.com/office/drawing/2014/main" id="{8C068ADC-7C16-144B-CA39-CC1741C001EC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985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27" name="Google Shape;127;p4:notes"/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688F6B81-E6B8-09A3-2DED-D3C16EE49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95D81350-1B9D-81A5-DD81-1C88981C43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03AED7CD-EFEE-8798-5694-B90ECCB03C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ECABC78A-4C43-67E6-147F-628AE699F4D9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347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5ACB3B27-EC04-5B9B-0CD2-7E215E9E4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44DF487E-591C-A47A-BFF7-0B1C64DB37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748C31FD-0B1D-10E8-B2B0-DA8EC7567E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C67872AF-EB9A-60F7-C24E-A6ED2A6EF50F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16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B382DB2C-CF88-E6D7-748F-3FD9214DB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BC542BFA-CBA4-017A-6E35-22AE813447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86D0163A-7A86-D2AE-8D52-10A53E7603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1200" y="4457700"/>
            <a:ext cx="5680075" cy="422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>
            <a:extLst>
              <a:ext uri="{FF2B5EF4-FFF2-40B4-BE49-F238E27FC236}">
                <a16:creationId xmlns:a16="http://schemas.microsoft.com/office/drawing/2014/main" id="{BF328AAA-BF54-6CE9-8831-BF0E8D3EE40D}"/>
              </a:ext>
            </a:extLst>
          </p:cNvPr>
          <p:cNvSpPr txBox="1"/>
          <p:nvPr/>
        </p:nvSpPr>
        <p:spPr>
          <a:xfrm>
            <a:off x="4022725" y="8916987"/>
            <a:ext cx="3078162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98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bluediamondgallery.com/tablet-dictionary/a/analyz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167051&amp;picture=&amp;jazyk=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167051&amp;picture=&amp;jazyk=F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167051&amp;picture=&amp;jazyk=F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167051&amp;picture=&amp;jazyk=F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success-planning-strategy-draw-pen-62030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.online.uga.edu/basic/chapter/goals-the-smart-principl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success-planning-strategy-draw-pen-62030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pesca.blogspot.com/2019/11/significado-diy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bluediamondgallery.com/tablet-dictionary/a/analyz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bluediamondgallery.com/tablet-dictionary/a/analyz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532151" y="1712626"/>
            <a:ext cx="7772400" cy="1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DNR/CDB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MACD and MCDEO 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Present: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DIY Strategic Planning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2262" y="3767137"/>
            <a:ext cx="3419475" cy="92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2362200" y="4687887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Terry Profota, MNM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8787F279-1FEE-B996-AECA-EDE4E0160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47FDE9BC-C09C-337E-457F-3E35DFFD88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599" y="511174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#1: GATHER INFO &amp; ANALYZE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946DA-8A84-D156-3935-CF1719ED42EC}"/>
              </a:ext>
            </a:extLst>
          </p:cNvPr>
          <p:cNvSpPr txBox="1"/>
          <p:nvPr/>
        </p:nvSpPr>
        <p:spPr>
          <a:xfrm>
            <a:off x="388013" y="1374773"/>
            <a:ext cx="8412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Ways to gather feedback and get people thinking.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99846-2F20-5D09-EF8B-5FFA28ACF1FB}"/>
              </a:ext>
            </a:extLst>
          </p:cNvPr>
          <p:cNvSpPr txBox="1"/>
          <p:nvPr/>
        </p:nvSpPr>
        <p:spPr>
          <a:xfrm>
            <a:off x="286451" y="2615578"/>
            <a:ext cx="830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Survey or Questionnaire</a:t>
            </a:r>
            <a:endParaRPr lang="en-US" sz="3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5997E-A72B-C3EB-277E-72C074B3471F}"/>
              </a:ext>
            </a:extLst>
          </p:cNvPr>
          <p:cNvSpPr txBox="1"/>
          <p:nvPr/>
        </p:nvSpPr>
        <p:spPr>
          <a:xfrm>
            <a:off x="286451" y="3373936"/>
            <a:ext cx="8584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DNRC/CDB Strategic Planning Worksheet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A5040-2757-ABAB-7B3D-8224B277B57E}"/>
              </a:ext>
            </a:extLst>
          </p:cNvPr>
          <p:cNvSpPr txBox="1"/>
          <p:nvPr/>
        </p:nvSpPr>
        <p:spPr>
          <a:xfrm>
            <a:off x="286451" y="4132294"/>
            <a:ext cx="8305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Group discussion during a work session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9E57E-3561-A4CC-C510-7BB1313D9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10638" y="4999334"/>
            <a:ext cx="2257424" cy="15049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923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DDFAA54E-8BC7-5906-C4B0-374E8D0D6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CBC4DF80-A5E7-FC42-3375-670EEC95E0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599" y="511174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#1: GATHER INFO &amp; ANALYZE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B031C46-363C-D442-6A80-5B07A14A2F09}"/>
              </a:ext>
            </a:extLst>
          </p:cNvPr>
          <p:cNvGraphicFramePr/>
          <p:nvPr/>
        </p:nvGraphicFramePr>
        <p:xfrm>
          <a:off x="295274" y="1406524"/>
          <a:ext cx="8505125" cy="501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880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4D831E34-9A84-B790-E712-02761F3AC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53F17AE3-8A1E-5DB7-DD4B-2AC67637E1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599" y="23812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#2: </a:t>
            </a:r>
            <a:b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ARTICULATE YOUR FRAMEWORK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EBDD57-0EA4-D5A7-85DF-D0677D18C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38375" y="1822450"/>
            <a:ext cx="6181725" cy="41211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4796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AFFC1F65-BA6F-3810-CABA-33AC2C938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1C988EF9-627C-9701-CBC7-B4100DE41A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599" y="23812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#2: </a:t>
            </a:r>
            <a:b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ARTICULATE YOUR FRAMEWORK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FEBF298-4D68-88DB-4A6E-CA228FA59086}"/>
              </a:ext>
            </a:extLst>
          </p:cNvPr>
          <p:cNvGraphicFramePr/>
          <p:nvPr/>
        </p:nvGraphicFramePr>
        <p:xfrm>
          <a:off x="-1" y="1535203"/>
          <a:ext cx="8800400" cy="470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6A159C6-81B1-F975-2DE9-E6D36BA3BDFF}"/>
              </a:ext>
            </a:extLst>
          </p:cNvPr>
          <p:cNvSpPr txBox="1"/>
          <p:nvPr/>
        </p:nvSpPr>
        <p:spPr>
          <a:xfrm>
            <a:off x="5610225" y="5761136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Golden Circle: Simon Sinek</a:t>
            </a:r>
          </a:p>
        </p:txBody>
      </p:sp>
    </p:spTree>
    <p:extLst>
      <p:ext uri="{BB962C8B-B14F-4D97-AF65-F5344CB8AC3E}">
        <p14:creationId xmlns:p14="http://schemas.microsoft.com/office/powerpoint/2010/main" val="3762397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A71E95E6-467D-9916-3FF4-6CF1030BF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>
            <a:extLst>
              <a:ext uri="{FF2B5EF4-FFF2-40B4-BE49-F238E27FC236}">
                <a16:creationId xmlns:a16="http://schemas.microsoft.com/office/drawing/2014/main" id="{C432EC0E-0929-CEBF-1783-86F34AC1AB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175" y="574681"/>
            <a:ext cx="8609012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#2: ARTICULATE YOUR WHY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Google Shape;130;p18">
            <a:extLst>
              <a:ext uri="{FF2B5EF4-FFF2-40B4-BE49-F238E27FC236}">
                <a16:creationId xmlns:a16="http://schemas.microsoft.com/office/drawing/2014/main" id="{EE4C8FE8-B2F3-B207-82B2-B1FA68FEBA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7175" y="2704306"/>
            <a:ext cx="85344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Why do we exist?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Google Shape;131;p18">
            <a:extLst>
              <a:ext uri="{FF2B5EF4-FFF2-40B4-BE49-F238E27FC236}">
                <a16:creationId xmlns:a16="http://schemas.microsoft.com/office/drawing/2014/main" id="{5C6F26E5-A392-EB24-36B2-FBEF0CA31349}"/>
              </a:ext>
            </a:extLst>
          </p:cNvPr>
          <p:cNvSpPr txBox="1"/>
          <p:nvPr/>
        </p:nvSpPr>
        <p:spPr>
          <a:xfrm>
            <a:off x="257175" y="3848100"/>
            <a:ext cx="8459788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do we ultimately want to accomplish?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Google Shape;133;p18">
            <a:extLst>
              <a:ext uri="{FF2B5EF4-FFF2-40B4-BE49-F238E27FC236}">
                <a16:creationId xmlns:a16="http://schemas.microsoft.com/office/drawing/2014/main" id="{8E81BC16-1276-5E82-A9F0-E8A82DCE8654}"/>
              </a:ext>
            </a:extLst>
          </p:cNvPr>
          <p:cNvSpPr txBox="1"/>
          <p:nvPr/>
        </p:nvSpPr>
        <p:spPr>
          <a:xfrm>
            <a:off x="257175" y="4991894"/>
            <a:ext cx="8534400" cy="73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will be our long-term impact?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30;p18">
            <a:extLst>
              <a:ext uri="{FF2B5EF4-FFF2-40B4-BE49-F238E27FC236}">
                <a16:creationId xmlns:a16="http://schemas.microsoft.com/office/drawing/2014/main" id="{0703B7B7-3061-235B-4559-DD04D95851BE}"/>
              </a:ext>
            </a:extLst>
          </p:cNvPr>
          <p:cNvSpPr txBox="1">
            <a:spLocks/>
          </p:cNvSpPr>
          <p:nvPr/>
        </p:nvSpPr>
        <p:spPr>
          <a:xfrm>
            <a:off x="257175" y="1647434"/>
            <a:ext cx="85344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Tx/>
              <a:buSzPts val="4000"/>
              <a:buFont typeface="Arial"/>
              <a:buNone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IS OUR VISION?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CB857-C8BC-29FD-BE2F-CB1BCBD19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10212" y="1718475"/>
            <a:ext cx="3014663" cy="2009775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7643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uild="p"/>
      <p:bldP spid="131" grpId="0"/>
      <p:bldP spid="1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B78EA999-21E1-72A8-CB47-6DC470131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>
            <a:extLst>
              <a:ext uri="{FF2B5EF4-FFF2-40B4-BE49-F238E27FC236}">
                <a16:creationId xmlns:a16="http://schemas.microsoft.com/office/drawing/2014/main" id="{09CA8532-CB0F-AD05-CF8C-F391AE6D1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175" y="574681"/>
            <a:ext cx="87249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#2: ARTICULATE YOUR HOW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Google Shape;130;p18">
            <a:extLst>
              <a:ext uri="{FF2B5EF4-FFF2-40B4-BE49-F238E27FC236}">
                <a16:creationId xmlns:a16="http://schemas.microsoft.com/office/drawing/2014/main" id="{ECA6046E-E1C3-B89C-FD34-3C24E4FBAE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7175" y="1647434"/>
            <a:ext cx="85344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None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IS OUR MISSION?</a:t>
            </a:r>
            <a:endParaRPr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Google Shape;131;p18">
            <a:extLst>
              <a:ext uri="{FF2B5EF4-FFF2-40B4-BE49-F238E27FC236}">
                <a16:creationId xmlns:a16="http://schemas.microsoft.com/office/drawing/2014/main" id="{7E43395E-7E68-EFA4-04F0-B924EDA0FCE2}"/>
              </a:ext>
            </a:extLst>
          </p:cNvPr>
          <p:cNvSpPr txBox="1"/>
          <p:nvPr/>
        </p:nvSpPr>
        <p:spPr>
          <a:xfrm>
            <a:off x="190500" y="2641406"/>
            <a:ext cx="8459788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we make our vision a reality?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Google Shape;133;p18">
            <a:extLst>
              <a:ext uri="{FF2B5EF4-FFF2-40B4-BE49-F238E27FC236}">
                <a16:creationId xmlns:a16="http://schemas.microsoft.com/office/drawing/2014/main" id="{DCFACE8E-85C2-C06B-E872-2B91E5717D43}"/>
              </a:ext>
            </a:extLst>
          </p:cNvPr>
          <p:cNvSpPr txBox="1"/>
          <p:nvPr/>
        </p:nvSpPr>
        <p:spPr>
          <a:xfrm>
            <a:off x="190500" y="3577028"/>
            <a:ext cx="8534400" cy="73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will we be doing?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130;p18">
            <a:extLst>
              <a:ext uri="{FF2B5EF4-FFF2-40B4-BE49-F238E27FC236}">
                <a16:creationId xmlns:a16="http://schemas.microsoft.com/office/drawing/2014/main" id="{4A871F90-AA90-2814-4184-D825D48BA3CD}"/>
              </a:ext>
            </a:extLst>
          </p:cNvPr>
          <p:cNvSpPr txBox="1">
            <a:spLocks/>
          </p:cNvSpPr>
          <p:nvPr/>
        </p:nvSpPr>
        <p:spPr>
          <a:xfrm>
            <a:off x="115888" y="4454111"/>
            <a:ext cx="85344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>
              <a:spcBef>
                <a:spcPts val="0"/>
              </a:spcBef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are our main activities/focus areas?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D0F75-739F-C119-5F4B-E34836995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35598" y="5232572"/>
            <a:ext cx="2155977" cy="1437318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727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3" grpId="0"/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D63162A5-81C4-0A2D-A813-D896090AA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>
            <a:extLst>
              <a:ext uri="{FF2B5EF4-FFF2-40B4-BE49-F238E27FC236}">
                <a16:creationId xmlns:a16="http://schemas.microsoft.com/office/drawing/2014/main" id="{A95FF823-4276-B60A-D96E-E0FDF81510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175" y="574681"/>
            <a:ext cx="87249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#2: ARTICULATE </a:t>
            </a: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YOUR </a:t>
            </a: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HOW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Google Shape;130;p18">
            <a:extLst>
              <a:ext uri="{FF2B5EF4-FFF2-40B4-BE49-F238E27FC236}">
                <a16:creationId xmlns:a16="http://schemas.microsoft.com/office/drawing/2014/main" id="{0AA539C9-671A-0FCC-64DC-47A6310D1D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7175" y="1647434"/>
            <a:ext cx="53137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None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VALUES?</a:t>
            </a:r>
            <a:endParaRPr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Google Shape;131;p18">
            <a:extLst>
              <a:ext uri="{FF2B5EF4-FFF2-40B4-BE49-F238E27FC236}">
                <a16:creationId xmlns:a16="http://schemas.microsoft.com/office/drawing/2014/main" id="{97F8F4DE-1307-CAED-B8F3-01034453DFA6}"/>
              </a:ext>
            </a:extLst>
          </p:cNvPr>
          <p:cNvSpPr txBox="1"/>
          <p:nvPr/>
        </p:nvSpPr>
        <p:spPr>
          <a:xfrm>
            <a:off x="190500" y="2641406"/>
            <a:ext cx="8459788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we act?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Google Shape;133;p18">
            <a:extLst>
              <a:ext uri="{FF2B5EF4-FFF2-40B4-BE49-F238E27FC236}">
                <a16:creationId xmlns:a16="http://schemas.microsoft.com/office/drawing/2014/main" id="{1021C69A-E6A8-0B28-749B-4F06BFAD2597}"/>
              </a:ext>
            </a:extLst>
          </p:cNvPr>
          <p:cNvSpPr txBox="1"/>
          <p:nvPr/>
        </p:nvSpPr>
        <p:spPr>
          <a:xfrm>
            <a:off x="190500" y="3577028"/>
            <a:ext cx="8534400" cy="73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How do we treat each other?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130;p18">
            <a:extLst>
              <a:ext uri="{FF2B5EF4-FFF2-40B4-BE49-F238E27FC236}">
                <a16:creationId xmlns:a16="http://schemas.microsoft.com/office/drawing/2014/main" id="{CADDE5E7-39C5-5BFF-359B-7D964A308A82}"/>
              </a:ext>
            </a:extLst>
          </p:cNvPr>
          <p:cNvSpPr txBox="1">
            <a:spLocks/>
          </p:cNvSpPr>
          <p:nvPr/>
        </p:nvSpPr>
        <p:spPr>
          <a:xfrm>
            <a:off x="115888" y="4454111"/>
            <a:ext cx="85344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indent="-571500">
              <a:spcBef>
                <a:spcPts val="0"/>
              </a:spcBef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do we want our community and partners to say about us?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46059-8FE0-1E3D-5592-22E9BF2F4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80475" y="1753778"/>
            <a:ext cx="2734875" cy="1823250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10710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3" grpId="0"/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995CFD66-7BEA-5B11-01DD-3C60B2FB0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DB94616C-0F31-3020-2D47-88DD736D6E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599" y="23812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</a:t>
            </a: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3</a:t>
            </a: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VISION YOUR FUTURE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oogle Shape;155;p20">
            <a:extLst>
              <a:ext uri="{FF2B5EF4-FFF2-40B4-BE49-F238E27FC236}">
                <a16:creationId xmlns:a16="http://schemas.microsoft.com/office/drawing/2014/main" id="{486C5FCD-17EC-DFC4-4B3C-9874AB6096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8975" y="2038350"/>
            <a:ext cx="4476749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105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5EF2EA40-EA9F-214F-3399-100ECE671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17F44496-D682-AB55-1CEE-38FBB8B5EA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599" y="23812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</a:t>
            </a: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3</a:t>
            </a: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VISION YOUR FUTURE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E9566AE-5DF1-E228-A042-0564E9BA1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438176"/>
              </p:ext>
            </p:extLst>
          </p:nvPr>
        </p:nvGraphicFramePr>
        <p:xfrm>
          <a:off x="-1" y="1535203"/>
          <a:ext cx="8800400" cy="470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Google Shape;155;p20">
            <a:extLst>
              <a:ext uri="{FF2B5EF4-FFF2-40B4-BE49-F238E27FC236}">
                <a16:creationId xmlns:a16="http://schemas.microsoft.com/office/drawing/2014/main" id="{189AA306-CB2E-8616-4EBA-DFCB8A66B14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30152" y="1052615"/>
            <a:ext cx="1619249" cy="1519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495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342900" y="378700"/>
            <a:ext cx="84582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</a:t>
            </a: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3</a:t>
            </a: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VISION YOUR FUTURE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228600" y="2600591"/>
            <a:ext cx="8534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Wingdings" panose="05000000000000000000" pitchFamily="2" charset="2"/>
              <a:buChar char="Ø"/>
            </a:pPr>
            <a:r>
              <a:rPr lang="en-US" b="1" i="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expansion will we undertake in our capacity and programming based on the influx of money?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228600" y="4376534"/>
            <a:ext cx="8534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>
              <a:buClrTx/>
              <a:buSzPts val="3600"/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will we be doing in the next 3-5 years?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0325" y="4958696"/>
            <a:ext cx="2047874" cy="17619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0;p18">
            <a:extLst>
              <a:ext uri="{FF2B5EF4-FFF2-40B4-BE49-F238E27FC236}">
                <a16:creationId xmlns:a16="http://schemas.microsoft.com/office/drawing/2014/main" id="{D6872196-80C9-BAFB-2ABF-717D0724B1F8}"/>
              </a:ext>
            </a:extLst>
          </p:cNvPr>
          <p:cNvSpPr txBox="1">
            <a:spLocks/>
          </p:cNvSpPr>
          <p:nvPr/>
        </p:nvSpPr>
        <p:spPr>
          <a:xfrm>
            <a:off x="228600" y="1417780"/>
            <a:ext cx="85344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Tx/>
              <a:buSzPts val="4000"/>
              <a:buNone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DEFINE YOUR STRATEGIC VISION BEYOND WHAT CURRENTLY DOING</a:t>
            </a:r>
          </a:p>
          <a:p>
            <a:pPr marL="0" indent="0">
              <a:spcBef>
                <a:spcPts val="0"/>
              </a:spcBef>
              <a:buClrTx/>
              <a:buSzPts val="4000"/>
              <a:buFont typeface="Arial"/>
              <a:buNone/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840AA46F-875A-C286-B93B-A9C0CFB73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>
            <a:extLst>
              <a:ext uri="{FF2B5EF4-FFF2-40B4-BE49-F238E27FC236}">
                <a16:creationId xmlns:a16="http://schemas.microsoft.com/office/drawing/2014/main" id="{FC8AB178-645C-D2A5-FB9A-E65F7267C0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288925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WE WILL COVER…….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Google Shape;111;p16">
            <a:extLst>
              <a:ext uri="{FF2B5EF4-FFF2-40B4-BE49-F238E27FC236}">
                <a16:creationId xmlns:a16="http://schemas.microsoft.com/office/drawing/2014/main" id="{291E4CEB-A9AB-F30B-0E6A-849E61C4C0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Some strategic planning basics.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Why you would decide to DIY.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None/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Four steps to crafting a DIY Strategic Plan.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6">
            <a:extLst>
              <a:ext uri="{FF2B5EF4-FFF2-40B4-BE49-F238E27FC236}">
                <a16:creationId xmlns:a16="http://schemas.microsoft.com/office/drawing/2014/main" id="{229B4AF3-5405-AC7F-D748-5A95FDC991B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4825" y="3987799"/>
            <a:ext cx="4124325" cy="2381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15327582-A977-8BE6-F85C-248A0B2CD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>
            <a:extLst>
              <a:ext uri="{FF2B5EF4-FFF2-40B4-BE49-F238E27FC236}">
                <a16:creationId xmlns:a16="http://schemas.microsoft.com/office/drawing/2014/main" id="{BC312B95-ABEF-7F55-2A71-5B41F43BE7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297076"/>
            <a:ext cx="8229600" cy="107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376092"/>
              </a:buClr>
              <a:buSzPts val="4000"/>
            </a:pP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#3: VISION YOUR FUTURE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Google Shape;151;p20">
            <a:extLst>
              <a:ext uri="{FF2B5EF4-FFF2-40B4-BE49-F238E27FC236}">
                <a16:creationId xmlns:a16="http://schemas.microsoft.com/office/drawing/2014/main" id="{C28D8421-D6E0-ABC9-3C02-1EFFD85C78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800" y="2541373"/>
            <a:ext cx="85344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3600"/>
              <a:buNone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else?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People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Infrastructure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Partnerships and Community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Public Policy 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Google Shape;153;p20">
            <a:extLst>
              <a:ext uri="{FF2B5EF4-FFF2-40B4-BE49-F238E27FC236}">
                <a16:creationId xmlns:a16="http://schemas.microsoft.com/office/drawing/2014/main" id="{A54960BB-144D-4D00-D702-92C9184B9F6C}"/>
              </a:ext>
            </a:extLst>
          </p:cNvPr>
          <p:cNvSpPr txBox="1"/>
          <p:nvPr/>
        </p:nvSpPr>
        <p:spPr>
          <a:xfrm>
            <a:off x="304800" y="1185124"/>
            <a:ext cx="8534400" cy="60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632523"/>
              </a:buClr>
              <a:buSzPts val="3600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PRIORITY AREAS TO BUILD CAPACITY</a:t>
            </a:r>
          </a:p>
          <a:p>
            <a:pPr lvl="0">
              <a:buClr>
                <a:srgbClr val="632523"/>
              </a:buClr>
              <a:buSzPts val="3600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Programming, Education and Outreach</a:t>
            </a:r>
          </a:p>
        </p:txBody>
      </p:sp>
      <p:pic>
        <p:nvPicPr>
          <p:cNvPr id="155" name="Google Shape;155;p20">
            <a:extLst>
              <a:ext uri="{FF2B5EF4-FFF2-40B4-BE49-F238E27FC236}">
                <a16:creationId xmlns:a16="http://schemas.microsoft.com/office/drawing/2014/main" id="{2B0F15E3-A9A2-D03A-0BB6-BE2E9EF8C9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0826" y="4305300"/>
            <a:ext cx="2133599" cy="1855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39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6B6EA003-DB82-137F-80AD-0DB40B435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>
            <a:extLst>
              <a:ext uri="{FF2B5EF4-FFF2-40B4-BE49-F238E27FC236}">
                <a16:creationId xmlns:a16="http://schemas.microsoft.com/office/drawing/2014/main" id="{6DBB5265-747B-E6C0-7ADF-7DF03E015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297077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#3: VISION YOUR FUTURE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5" name="Google Shape;155;p20">
            <a:extLst>
              <a:ext uri="{FF2B5EF4-FFF2-40B4-BE49-F238E27FC236}">
                <a16:creationId xmlns:a16="http://schemas.microsoft.com/office/drawing/2014/main" id="{0F5EC44D-2BC7-4F4C-A56A-00C0AD0D1E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51" y="339489"/>
            <a:ext cx="1362074" cy="14459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3;p20">
            <a:extLst>
              <a:ext uri="{FF2B5EF4-FFF2-40B4-BE49-F238E27FC236}">
                <a16:creationId xmlns:a16="http://schemas.microsoft.com/office/drawing/2014/main" id="{359EF309-F367-CD87-7AE8-BE5F5AB86730}"/>
              </a:ext>
            </a:extLst>
          </p:cNvPr>
          <p:cNvSpPr txBox="1"/>
          <p:nvPr/>
        </p:nvSpPr>
        <p:spPr>
          <a:xfrm>
            <a:off x="304800" y="1062488"/>
            <a:ext cx="8534400" cy="60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632523"/>
              </a:buClr>
              <a:buSzPts val="3600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STRATEGIES, DEFINED OUTCOMES.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F056682-0075-FAD3-226C-36648F8B3D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073285"/>
              </p:ext>
            </p:extLst>
          </p:nvPr>
        </p:nvGraphicFramePr>
        <p:xfrm>
          <a:off x="304800" y="1870311"/>
          <a:ext cx="78676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84096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0ED2CC6C-8D9A-A3E2-8472-D4B2A6AEB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>
            <a:extLst>
              <a:ext uri="{FF2B5EF4-FFF2-40B4-BE49-F238E27FC236}">
                <a16:creationId xmlns:a16="http://schemas.microsoft.com/office/drawing/2014/main" id="{4144005C-4055-7BC7-1E55-3881C6474B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297077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#3: VISION YOUR FUTURE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5" name="Google Shape;155;p20">
            <a:extLst>
              <a:ext uri="{FF2B5EF4-FFF2-40B4-BE49-F238E27FC236}">
                <a16:creationId xmlns:a16="http://schemas.microsoft.com/office/drawing/2014/main" id="{6B98CF11-8451-8DB4-4A2A-DA77AB0197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51" y="339489"/>
            <a:ext cx="1362074" cy="14459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3;p20">
            <a:extLst>
              <a:ext uri="{FF2B5EF4-FFF2-40B4-BE49-F238E27FC236}">
                <a16:creationId xmlns:a16="http://schemas.microsoft.com/office/drawing/2014/main" id="{1E1CC2F4-A43F-E5DE-D100-9D8E36970AF5}"/>
              </a:ext>
            </a:extLst>
          </p:cNvPr>
          <p:cNvSpPr txBox="1"/>
          <p:nvPr/>
        </p:nvSpPr>
        <p:spPr>
          <a:xfrm>
            <a:off x="304800" y="1062488"/>
            <a:ext cx="8534400" cy="60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632523"/>
              </a:buClr>
              <a:buSzPts val="3600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STRATEGIES, DEFINED OUTCOMES.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23B4E39-5A5B-1A01-A872-3C0D0306D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572362"/>
              </p:ext>
            </p:extLst>
          </p:nvPr>
        </p:nvGraphicFramePr>
        <p:xfrm>
          <a:off x="304800" y="1870311"/>
          <a:ext cx="78676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94628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BE93A809-0189-629A-6ADF-0A1936299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0759D40A-5589-407E-4EAE-06EF5F1045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5524" y="304800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#4: DOCUMENT THE PLAN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DBCFE6-920C-9300-C187-88DE00D2F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76600" y="2181224"/>
            <a:ext cx="5110163" cy="34067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7549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D5753FDD-1D28-B703-1286-0E49DE7CE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95ABC58D-4858-186F-BF64-6D8E06C82E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599" y="23812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#4: CRAFT THE PLAN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DA0D66E-2EAE-7FD5-C265-715985A69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570893"/>
              </p:ext>
            </p:extLst>
          </p:nvPr>
        </p:nvGraphicFramePr>
        <p:xfrm>
          <a:off x="-1" y="1535203"/>
          <a:ext cx="8800400" cy="470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Google Shape;153;p20">
            <a:extLst>
              <a:ext uri="{FF2B5EF4-FFF2-40B4-BE49-F238E27FC236}">
                <a16:creationId xmlns:a16="http://schemas.microsoft.com/office/drawing/2014/main" id="{02937487-66A4-413F-D08F-8776B1DCD352}"/>
              </a:ext>
            </a:extLst>
          </p:cNvPr>
          <p:cNvSpPr txBox="1"/>
          <p:nvPr/>
        </p:nvSpPr>
        <p:spPr>
          <a:xfrm>
            <a:off x="494599" y="1022587"/>
            <a:ext cx="8534400" cy="60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632523"/>
              </a:buClr>
              <a:buSzPts val="3600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BRINGING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3590331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9C9A0957-1737-59C6-BB36-FEDE150CD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>
            <a:extLst>
              <a:ext uri="{FF2B5EF4-FFF2-40B4-BE49-F238E27FC236}">
                <a16:creationId xmlns:a16="http://schemas.microsoft.com/office/drawing/2014/main" id="{07D874F9-F784-EBB0-7191-45A60D014F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800" y="1555418"/>
            <a:ext cx="8534400" cy="393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632523"/>
              </a:buClr>
              <a:buSzPts val="3600"/>
              <a:buNone/>
            </a:pPr>
            <a:endParaRPr lang="en-US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4000"/>
              <a:buNone/>
            </a:pPr>
            <a:endParaRPr dirty="0"/>
          </a:p>
        </p:txBody>
      </p:sp>
      <p:sp>
        <p:nvSpPr>
          <p:cNvPr id="2" name="Google Shape;153;p20">
            <a:extLst>
              <a:ext uri="{FF2B5EF4-FFF2-40B4-BE49-F238E27FC236}">
                <a16:creationId xmlns:a16="http://schemas.microsoft.com/office/drawing/2014/main" id="{56CD61EE-5B02-F97B-F634-A2E7D199C639}"/>
              </a:ext>
            </a:extLst>
          </p:cNvPr>
          <p:cNvSpPr txBox="1"/>
          <p:nvPr/>
        </p:nvSpPr>
        <p:spPr>
          <a:xfrm>
            <a:off x="304800" y="1200150"/>
            <a:ext cx="8534400" cy="60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632523"/>
              </a:buClr>
              <a:buSzPts val="3600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 – ACTION STEPS, THE FOUNDATION FOR ACCOUNTABILITY.</a:t>
            </a:r>
          </a:p>
        </p:txBody>
      </p:sp>
      <p:sp>
        <p:nvSpPr>
          <p:cNvPr id="3" name="Google Shape;140;p19">
            <a:extLst>
              <a:ext uri="{FF2B5EF4-FFF2-40B4-BE49-F238E27FC236}">
                <a16:creationId xmlns:a16="http://schemas.microsoft.com/office/drawing/2014/main" id="{0DF674DA-08FF-1D9F-55A1-F73DD6C6EC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5524" y="304800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#4: DOCUMENTING THE PLAN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A97A9-7882-D3B7-042F-81D2AFB41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27428" y="2438400"/>
            <a:ext cx="2696743" cy="3657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572210-23BF-2057-55CA-861BED88DAFD}"/>
              </a:ext>
            </a:extLst>
          </p:cNvPr>
          <p:cNvSpPr txBox="1"/>
          <p:nvPr/>
        </p:nvSpPr>
        <p:spPr>
          <a:xfrm>
            <a:off x="462655" y="2459772"/>
            <a:ext cx="47475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goals for each strategy.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annually and update/modify as needed.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 move to annual operational plans.</a:t>
            </a:r>
          </a:p>
          <a:p>
            <a:endParaRPr lang="en-US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29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495300" y="25717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#4: DOCUMENTING THE PLAN</a:t>
            </a:r>
            <a:endParaRPr dirty="0"/>
          </a:p>
        </p:txBody>
      </p:sp>
      <p:sp>
        <p:nvSpPr>
          <p:cNvPr id="175" name="Google Shape;175;p23"/>
          <p:cNvSpPr txBox="1"/>
          <p:nvPr/>
        </p:nvSpPr>
        <p:spPr>
          <a:xfrm>
            <a:off x="304800" y="3024273"/>
            <a:ext cx="8534400" cy="53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5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Delegate</a:t>
            </a:r>
            <a:r>
              <a:rPr lang="en-US" sz="35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responsibilities.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4000"/>
            </a:pP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290513" y="2228975"/>
            <a:ext cx="8382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Developed by staff.</a:t>
            </a:r>
            <a:endParaRPr sz="3200" b="1" i="0" u="none" strike="noStrike" cap="none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3540E-52E4-D5F5-B40A-BE48202926B8}"/>
              </a:ext>
            </a:extLst>
          </p:cNvPr>
          <p:cNvSpPr txBox="1"/>
          <p:nvPr/>
        </p:nvSpPr>
        <p:spPr>
          <a:xfrm>
            <a:off x="342901" y="970646"/>
            <a:ext cx="7972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632523"/>
              </a:buClr>
              <a:buSzPts val="3600"/>
            </a:pPr>
            <a:r>
              <a:rPr lang="en-US" sz="3600" b="1" i="0" u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AN ANNUAL OPERATIONAL WORK PLAN-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IT OR LOSE 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C95F8-D8F9-3829-A3D8-E1EF47893D81}"/>
              </a:ext>
            </a:extLst>
          </p:cNvPr>
          <p:cNvSpPr txBox="1"/>
          <p:nvPr/>
        </p:nvSpPr>
        <p:spPr>
          <a:xfrm>
            <a:off x="319087" y="3739298"/>
            <a:ext cx="6529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32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Approved by Supervisors.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B7C7B-6229-842D-6A90-40D1D42D5215}"/>
              </a:ext>
            </a:extLst>
          </p:cNvPr>
          <p:cNvSpPr txBox="1"/>
          <p:nvPr/>
        </p:nvSpPr>
        <p:spPr>
          <a:xfrm>
            <a:off x="319087" y="4395131"/>
            <a:ext cx="8353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32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Reported on quarterly.  Reviewed &amp;  approved by Supervisors.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AEED9D-DA30-2207-ED7D-879820CF5771}"/>
              </a:ext>
            </a:extLst>
          </p:cNvPr>
          <p:cNvSpPr txBox="1"/>
          <p:nvPr/>
        </p:nvSpPr>
        <p:spPr>
          <a:xfrm>
            <a:off x="290513" y="5594966"/>
            <a:ext cx="7920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for annual performance evaluations.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2F5697-DC7B-43B4-9A99-552C3FE70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57925" y="2184399"/>
            <a:ext cx="2300288" cy="15335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/>
      <p:bldP spid="5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E896415C-B894-877B-8EF1-8C3A1602B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>
            <a:extLst>
              <a:ext uri="{FF2B5EF4-FFF2-40B4-BE49-F238E27FC236}">
                <a16:creationId xmlns:a16="http://schemas.microsoft.com/office/drawing/2014/main" id="{26156BE8-B038-50AE-3545-E846022EA2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288925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JUST TO RECAP.  WE COVERED: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Google Shape;111;p16">
            <a:extLst>
              <a:ext uri="{FF2B5EF4-FFF2-40B4-BE49-F238E27FC236}">
                <a16:creationId xmlns:a16="http://schemas.microsoft.com/office/drawing/2014/main" id="{0A087D8F-1A30-1B8C-A4F0-282C133F06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Some strategic planning basics.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Why you would decide to DIY.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None/>
            </a:pP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Four steps to crafting a DIY Strategic Plan.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6">
            <a:extLst>
              <a:ext uri="{FF2B5EF4-FFF2-40B4-BE49-F238E27FC236}">
                <a16:creationId xmlns:a16="http://schemas.microsoft.com/office/drawing/2014/main" id="{B6722C78-2979-D8F2-D6C9-56B057114C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4825" y="3987799"/>
            <a:ext cx="4124325" cy="2381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86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495300" y="25717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 STRATEGIC PLAN IS…………..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381000" y="1335087"/>
            <a:ext cx="76962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6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Fun and energizing.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600" b="1" i="0" u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6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 starting point, not an end.</a:t>
            </a:r>
            <a:endParaRPr sz="3600" b="1" i="0" u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600" b="1" i="0" u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600" b="1" i="0" u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 road map for success.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342900" y="3953291"/>
            <a:ext cx="5191125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sz="3200" b="1" i="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Clear Expectations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sz="3200" b="1" i="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Structures for Consistency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sz="3200" b="1" i="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Systems for Accountability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" name="Google Shape;20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6450" y="3048000"/>
            <a:ext cx="2914650" cy="25574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title" idx="4294967295"/>
          </p:nvPr>
        </p:nvSpPr>
        <p:spPr>
          <a:xfrm>
            <a:off x="457200" y="533400"/>
            <a:ext cx="830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  <p:pic>
        <p:nvPicPr>
          <p:cNvPr id="211" name="Google Shape;211;p27" descr="A picture containing drawing, food, roo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981200"/>
            <a:ext cx="6934200" cy="39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660192" y="271908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IS </a:t>
            </a: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STRATEGIC PLANNING?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338931" y="3429000"/>
            <a:ext cx="832961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Time for discussion 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266700" y="4137216"/>
            <a:ext cx="8534400" cy="77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Envisioning the future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266700" y="4847780"/>
            <a:ext cx="8534400" cy="129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40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Identifying and addressing issues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6175" y="1308498"/>
            <a:ext cx="4724400" cy="18208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" name="Google Shape;122;p17">
            <a:extLst>
              <a:ext uri="{FF2B5EF4-FFF2-40B4-BE49-F238E27FC236}">
                <a16:creationId xmlns:a16="http://schemas.microsoft.com/office/drawing/2014/main" id="{EB521F61-7610-ED06-C85D-D8ABF86902C5}"/>
              </a:ext>
            </a:extLst>
          </p:cNvPr>
          <p:cNvSpPr txBox="1"/>
          <p:nvPr/>
        </p:nvSpPr>
        <p:spPr>
          <a:xfrm>
            <a:off x="134143" y="5625037"/>
            <a:ext cx="8534400" cy="129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consensus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29AF545C-4F59-0DB1-6B67-F1A8E6209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>
            <a:extLst>
              <a:ext uri="{FF2B5EF4-FFF2-40B4-BE49-F238E27FC236}">
                <a16:creationId xmlns:a16="http://schemas.microsoft.com/office/drawing/2014/main" id="{55F5CC58-4B15-E331-054D-EA0CEE76EEF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2151" y="1712626"/>
            <a:ext cx="7772400" cy="1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DNR/CDB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MACD and MCDEO 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Present: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DIY Strategic Planning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pic>
        <p:nvPicPr>
          <p:cNvPr id="103" name="Google Shape;103;p15">
            <a:extLst>
              <a:ext uri="{FF2B5EF4-FFF2-40B4-BE49-F238E27FC236}">
                <a16:creationId xmlns:a16="http://schemas.microsoft.com/office/drawing/2014/main" id="{6E5CA88C-8E65-7BA6-FAE3-63036EE9C8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2262" y="3767137"/>
            <a:ext cx="3419475" cy="92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>
            <a:extLst>
              <a:ext uri="{FF2B5EF4-FFF2-40B4-BE49-F238E27FC236}">
                <a16:creationId xmlns:a16="http://schemas.microsoft.com/office/drawing/2014/main" id="{1B7A6DA2-F506-6AF6-6F47-56F645153411}"/>
              </a:ext>
            </a:extLst>
          </p:cNvPr>
          <p:cNvSpPr txBox="1"/>
          <p:nvPr/>
        </p:nvSpPr>
        <p:spPr>
          <a:xfrm>
            <a:off x="2362200" y="4687887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Terry Profota, MNM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381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304800" y="288925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WHAT IS A STRATEGIC PLAN</a:t>
            </a: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4000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Road Map for Success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4000"/>
              <a:buFont typeface="Wingdings" panose="05000000000000000000" pitchFamily="2" charset="2"/>
              <a:buChar char="Ø"/>
            </a:pPr>
            <a:endParaRPr lang="en-US" sz="36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Clear Expectations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4000"/>
              <a:buFont typeface="Wingdings" panose="05000000000000000000" pitchFamily="2" charset="2"/>
              <a:buChar char="Ø"/>
            </a:pP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Structures for Consistency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ts val="4000"/>
              <a:buNone/>
            </a:pPr>
            <a:endParaRPr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Systems for Accountability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23;p17">
            <a:extLst>
              <a:ext uri="{FF2B5EF4-FFF2-40B4-BE49-F238E27FC236}">
                <a16:creationId xmlns:a16="http://schemas.microsoft.com/office/drawing/2014/main" id="{5DCBB737-59E0-C2E1-EDE5-CC307A5E59C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3163" y="4778375"/>
            <a:ext cx="4724400" cy="18208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CD26C211-453C-F6E5-BFBC-98C37E1AE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>
            <a:extLst>
              <a:ext uri="{FF2B5EF4-FFF2-40B4-BE49-F238E27FC236}">
                <a16:creationId xmlns:a16="http://schemas.microsoft.com/office/drawing/2014/main" id="{A2484869-1989-D678-ACDF-CCB35BDFC8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300" y="25717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WHY DIY?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Google Shape;119;p17">
            <a:extLst>
              <a:ext uri="{FF2B5EF4-FFF2-40B4-BE49-F238E27FC236}">
                <a16:creationId xmlns:a16="http://schemas.microsoft.com/office/drawing/2014/main" id="{7154D8BE-973B-E288-4DFA-276D24C7DD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2112" y="1381125"/>
            <a:ext cx="83439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Size and scope of your CD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Google Shape;120;p17">
            <a:extLst>
              <a:ext uri="{FF2B5EF4-FFF2-40B4-BE49-F238E27FC236}">
                <a16:creationId xmlns:a16="http://schemas.microsoft.com/office/drawing/2014/main" id="{BA44CB62-DD98-CBF3-8669-E8A936BA8449}"/>
              </a:ext>
            </a:extLst>
          </p:cNvPr>
          <p:cNvSpPr txBox="1"/>
          <p:nvPr/>
        </p:nvSpPr>
        <p:spPr>
          <a:xfrm>
            <a:off x="343000" y="2478157"/>
            <a:ext cx="832961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Time commitment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Google Shape;121;p17">
            <a:extLst>
              <a:ext uri="{FF2B5EF4-FFF2-40B4-BE49-F238E27FC236}">
                <a16:creationId xmlns:a16="http://schemas.microsoft.com/office/drawing/2014/main" id="{4B6876C6-FED7-F927-878D-DA8D32053492}"/>
              </a:ext>
            </a:extLst>
          </p:cNvPr>
          <p:cNvSpPr txBox="1"/>
          <p:nvPr/>
        </p:nvSpPr>
        <p:spPr>
          <a:xfrm>
            <a:off x="266700" y="3837210"/>
            <a:ext cx="5172075" cy="129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40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Lack of engagement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Google Shape;122;p17">
            <a:extLst>
              <a:ext uri="{FF2B5EF4-FFF2-40B4-BE49-F238E27FC236}">
                <a16:creationId xmlns:a16="http://schemas.microsoft.com/office/drawing/2014/main" id="{F99741B0-DA8C-954E-66CD-9E45E63798B5}"/>
              </a:ext>
            </a:extLst>
          </p:cNvPr>
          <p:cNvSpPr txBox="1"/>
          <p:nvPr/>
        </p:nvSpPr>
        <p:spPr>
          <a:xfrm>
            <a:off x="343000" y="5127847"/>
            <a:ext cx="4438550" cy="129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Available Funding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168F25-87B5-1EE8-18F0-FA95412FB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10225" y="3116445"/>
            <a:ext cx="3267075" cy="25872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526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257175" y="425449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BEFORE YOU GET STARTED?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257175" y="2214057"/>
            <a:ext cx="5438775" cy="85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Who will participate?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257175" y="3268317"/>
            <a:ext cx="8459788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How much can be allocated to the process?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257175" y="4124317"/>
            <a:ext cx="8534400" cy="85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4000"/>
            </a:pPr>
            <a:endParaRPr dirty="0"/>
          </a:p>
        </p:txBody>
      </p:sp>
      <p:sp>
        <p:nvSpPr>
          <p:cNvPr id="133" name="Google Shape;133;p18"/>
          <p:cNvSpPr txBox="1"/>
          <p:nvPr/>
        </p:nvSpPr>
        <p:spPr>
          <a:xfrm>
            <a:off x="230188" y="4571992"/>
            <a:ext cx="8534400" cy="73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Plan time </a:t>
            </a:r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rame? 3-5 years?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6525" y="1181463"/>
            <a:ext cx="2162175" cy="19589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" name="Google Shape;133;p18">
            <a:extLst>
              <a:ext uri="{FF2B5EF4-FFF2-40B4-BE49-F238E27FC236}">
                <a16:creationId xmlns:a16="http://schemas.microsoft.com/office/drawing/2014/main" id="{EDFB41DB-E90E-6C6C-BBB7-AC8A39167D9A}"/>
              </a:ext>
            </a:extLst>
          </p:cNvPr>
          <p:cNvSpPr txBox="1"/>
          <p:nvPr/>
        </p:nvSpPr>
        <p:spPr>
          <a:xfrm>
            <a:off x="257175" y="5382740"/>
            <a:ext cx="8534400" cy="73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000"/>
              <a:buFont typeface="Wingdings" panose="05000000000000000000" pitchFamily="2" charset="2"/>
              <a:buChar char="Ø"/>
            </a:pPr>
            <a:r>
              <a:rPr lang="en-US" sz="3600" b="1" i="0" u="none" strike="noStrike" cap="non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When do you want the planning document complete?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build="p"/>
      <p:bldP spid="131" grpId="0"/>
      <p:bldP spid="13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BE05D-2E49-915B-7124-DF167333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Four Steps to DIY Planning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B6FD2F-AE22-8152-E1D9-FB3A9515C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87279"/>
              </p:ext>
            </p:extLst>
          </p:nvPr>
        </p:nvGraphicFramePr>
        <p:xfrm>
          <a:off x="781634" y="1845784"/>
          <a:ext cx="77116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093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9356E945-3F82-9E19-0F2A-389413AC3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0FA66EE2-32E6-363F-9C78-53165EADC4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599" y="23812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#1: GATHER INFO &amp; ANALYZE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CB730-A480-6BAF-4638-9DC8193BC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05100" y="1771650"/>
            <a:ext cx="5600700" cy="3733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829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A3F96A84-5F1E-59CA-EFCF-E359ECCAE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>
            <a:extLst>
              <a:ext uri="{FF2B5EF4-FFF2-40B4-BE49-F238E27FC236}">
                <a16:creationId xmlns:a16="http://schemas.microsoft.com/office/drawing/2014/main" id="{F627F661-BAFA-2412-1262-314DD565D7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8013" y="466725"/>
            <a:ext cx="83058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600"/>
              <a:buFont typeface="Arial"/>
              <a:buNone/>
            </a:pPr>
            <a:r>
              <a:rPr lang="en-US" sz="4000" b="1" i="0" u="none" dirty="0">
                <a:solidFill>
                  <a:srgbClr val="37609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STEP #1: GATHER INFO &amp; ANALYZE</a:t>
            </a:r>
            <a:endParaRPr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92BFAC-149E-04DA-CD3F-6E6AA5D8E4AC}"/>
              </a:ext>
            </a:extLst>
          </p:cNvPr>
          <p:cNvSpPr txBox="1"/>
          <p:nvPr/>
        </p:nvSpPr>
        <p:spPr>
          <a:xfrm>
            <a:off x="388013" y="1430737"/>
            <a:ext cx="841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Worth </a:t>
            </a:r>
            <a:r>
              <a:rPr lang="en-US" sz="3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time!</a:t>
            </a: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A4F2C-4D16-389C-26B3-CC8922FA4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52799" y="2647950"/>
            <a:ext cx="4943475" cy="32956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0973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749</Words>
  <Application>Microsoft Office PowerPoint</Application>
  <PresentationFormat>On-screen Show (4:3)</PresentationFormat>
  <Paragraphs>187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 DNR/CDB MACD and MCDEO  Present: DIY Strategic Planning 2024  </vt:lpstr>
      <vt:lpstr>WE WILL COVER…….</vt:lpstr>
      <vt:lpstr>WHAT IS STRATEGIC PLANNING?</vt:lpstr>
      <vt:lpstr>WHAT IS A STRATEGIC PLAN:</vt:lpstr>
      <vt:lpstr>WHY DIY?</vt:lpstr>
      <vt:lpstr>BEFORE YOU GET STARTED?</vt:lpstr>
      <vt:lpstr>Four Steps to DIY Planning</vt:lpstr>
      <vt:lpstr>STEP #1: GATHER INFO &amp; ANALYZE</vt:lpstr>
      <vt:lpstr>STEP #1: GATHER INFO &amp; ANALYZE</vt:lpstr>
      <vt:lpstr>STEP #1: GATHER INFO &amp; ANALYZE</vt:lpstr>
      <vt:lpstr>STEP #1: GATHER INFO &amp; ANALYZE</vt:lpstr>
      <vt:lpstr>STEP #2:  ARTICULATE YOUR FRAMEWORK</vt:lpstr>
      <vt:lpstr>STEP #2:  ARTICULATE YOUR FRAMEWORK</vt:lpstr>
      <vt:lpstr>STEP #2: ARTICULATE YOUR WHY</vt:lpstr>
      <vt:lpstr>STEP #2: ARTICULATE YOUR HOW</vt:lpstr>
      <vt:lpstr>STEP #2: ARTICULATE YOUR HOW</vt:lpstr>
      <vt:lpstr>STEP #3: VISION YOUR FUTURE</vt:lpstr>
      <vt:lpstr>STEP #3: VISION YOUR FUTURE</vt:lpstr>
      <vt:lpstr>STEP #3: VISION YOUR FUTURE</vt:lpstr>
      <vt:lpstr>STEP #3: VISION YOUR FUTURE</vt:lpstr>
      <vt:lpstr>STEP #3: VISION YOUR FUTURE</vt:lpstr>
      <vt:lpstr>STEP #3: VISION YOUR FUTURE</vt:lpstr>
      <vt:lpstr>STEP #4: DOCUMENT THE PLAN</vt:lpstr>
      <vt:lpstr>STEP #4: CRAFT THE PLAN</vt:lpstr>
      <vt:lpstr>STEP #4: DOCUMENTING THE PLAN</vt:lpstr>
      <vt:lpstr>STEP #4: DOCUMENTING THE PLAN</vt:lpstr>
      <vt:lpstr>JUST TO RECAP.  WE COVERED:</vt:lpstr>
      <vt:lpstr>A STRATEGIC PLAN IS…………..</vt:lpstr>
      <vt:lpstr>QUESTIONS?</vt:lpstr>
      <vt:lpstr> DNR/CDB MACD and MCDEO  Present: DIY Strategic Planning 2024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District Bureau Planning for Success MACD Convention 2022</dc:title>
  <dc:creator>Terry Profota</dc:creator>
  <cp:lastModifiedBy>Terry Profota</cp:lastModifiedBy>
  <cp:revision>6</cp:revision>
  <cp:lastPrinted>2024-03-05T15:33:14Z</cp:lastPrinted>
  <dcterms:modified xsi:type="dcterms:W3CDTF">2024-03-05T17:27:58Z</dcterms:modified>
</cp:coreProperties>
</file>