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5"/>
  </p:notesMasterIdLst>
  <p:sldIdLst>
    <p:sldId id="256" r:id="rId5"/>
    <p:sldId id="276" r:id="rId6"/>
    <p:sldId id="268" r:id="rId7"/>
    <p:sldId id="257" r:id="rId8"/>
    <p:sldId id="259" r:id="rId9"/>
    <p:sldId id="260" r:id="rId10"/>
    <p:sldId id="262" r:id="rId11"/>
    <p:sldId id="263" r:id="rId12"/>
    <p:sldId id="258" r:id="rId13"/>
    <p:sldId id="264" r:id="rId14"/>
    <p:sldId id="265" r:id="rId15"/>
    <p:sldId id="266" r:id="rId16"/>
    <p:sldId id="267" r:id="rId17"/>
    <p:sldId id="269" r:id="rId18"/>
    <p:sldId id="270" r:id="rId19"/>
    <p:sldId id="272" r:id="rId20"/>
    <p:sldId id="273" r:id="rId21"/>
    <p:sldId id="275" r:id="rId22"/>
    <p:sldId id="274" r:id="rId23"/>
    <p:sldId id="271"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E071ECE-90EB-4BB9-ABF6-559E7332B04F}" v="2" dt="2026-02-19T19:36:08.70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92" d="100"/>
          <a:sy n="92" d="100"/>
        </p:scale>
        <p:origin x="15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llsten, Nicole" userId="d8feebc1-d55d-4927-a232-2f9b351d9378" providerId="ADAL" clId="{9D70ED90-D38B-4C1F-B2B3-3E5A8ECA0D5F}"/>
    <pc:docChg chg="modSld">
      <pc:chgData name="Hallsten, Nicole" userId="d8feebc1-d55d-4927-a232-2f9b351d9378" providerId="ADAL" clId="{9D70ED90-D38B-4C1F-B2B3-3E5A8ECA0D5F}" dt="2026-02-19T19:52:36.062" v="75" actId="20577"/>
      <pc:docMkLst>
        <pc:docMk/>
      </pc:docMkLst>
      <pc:sldChg chg="modSp mod">
        <pc:chgData name="Hallsten, Nicole" userId="d8feebc1-d55d-4927-a232-2f9b351d9378" providerId="ADAL" clId="{9D70ED90-D38B-4C1F-B2B3-3E5A8ECA0D5F}" dt="2026-02-19T19:36:29.854" v="5" actId="962"/>
        <pc:sldMkLst>
          <pc:docMk/>
          <pc:sldMk cId="2883728217" sldId="257"/>
        </pc:sldMkLst>
        <pc:spChg chg="mod">
          <ac:chgData name="Hallsten, Nicole" userId="d8feebc1-d55d-4927-a232-2f9b351d9378" providerId="ADAL" clId="{9D70ED90-D38B-4C1F-B2B3-3E5A8ECA0D5F}" dt="2026-02-19T19:36:29.854" v="5" actId="962"/>
          <ac:spMkLst>
            <pc:docMk/>
            <pc:sldMk cId="2883728217" sldId="257"/>
            <ac:spMk id="6" creationId="{5313A77A-DCF4-5AAF-EE2D-50DDD5C6F089}"/>
          </ac:spMkLst>
        </pc:spChg>
      </pc:sldChg>
      <pc:sldChg chg="modSp mod">
        <pc:chgData name="Hallsten, Nicole" userId="d8feebc1-d55d-4927-a232-2f9b351d9378" providerId="ADAL" clId="{9D70ED90-D38B-4C1F-B2B3-3E5A8ECA0D5F}" dt="2026-02-19T19:46:11.299" v="56" actId="33553"/>
        <pc:sldMkLst>
          <pc:docMk/>
          <pc:sldMk cId="3864054530" sldId="258"/>
        </pc:sldMkLst>
        <pc:spChg chg="mod">
          <ac:chgData name="Hallsten, Nicole" userId="d8feebc1-d55d-4927-a232-2f9b351d9378" providerId="ADAL" clId="{9D70ED90-D38B-4C1F-B2B3-3E5A8ECA0D5F}" dt="2026-02-19T19:46:11.299" v="56" actId="33553"/>
          <ac:spMkLst>
            <pc:docMk/>
            <pc:sldMk cId="3864054530" sldId="258"/>
            <ac:spMk id="3" creationId="{DABE59F1-01FF-2593-FC2C-2E028E38B556}"/>
          </ac:spMkLst>
        </pc:spChg>
      </pc:sldChg>
      <pc:sldChg chg="modSp mod">
        <pc:chgData name="Hallsten, Nicole" userId="d8feebc1-d55d-4927-a232-2f9b351d9378" providerId="ADAL" clId="{9D70ED90-D38B-4C1F-B2B3-3E5A8ECA0D5F}" dt="2026-02-19T19:50:38.819" v="69" actId="20577"/>
        <pc:sldMkLst>
          <pc:docMk/>
          <pc:sldMk cId="3668736246" sldId="259"/>
        </pc:sldMkLst>
        <pc:spChg chg="mod">
          <ac:chgData name="Hallsten, Nicole" userId="d8feebc1-d55d-4927-a232-2f9b351d9378" providerId="ADAL" clId="{9D70ED90-D38B-4C1F-B2B3-3E5A8ECA0D5F}" dt="2026-02-19T19:50:38.819" v="69" actId="20577"/>
          <ac:spMkLst>
            <pc:docMk/>
            <pc:sldMk cId="3668736246" sldId="259"/>
            <ac:spMk id="2" creationId="{AE00D9C2-FFAE-2CD7-180E-A39663621059}"/>
          </ac:spMkLst>
        </pc:spChg>
        <pc:spChg chg="mod">
          <ac:chgData name="Hallsten, Nicole" userId="d8feebc1-d55d-4927-a232-2f9b351d9378" providerId="ADAL" clId="{9D70ED90-D38B-4C1F-B2B3-3E5A8ECA0D5F}" dt="2026-02-19T19:36:43.894" v="7" actId="962"/>
          <ac:spMkLst>
            <pc:docMk/>
            <pc:sldMk cId="3668736246" sldId="259"/>
            <ac:spMk id="8" creationId="{F8DB4300-7835-DCB5-084E-AE2BEC74247B}"/>
          </ac:spMkLst>
        </pc:spChg>
      </pc:sldChg>
      <pc:sldChg chg="modSp mod">
        <pc:chgData name="Hallsten, Nicole" userId="d8feebc1-d55d-4927-a232-2f9b351d9378" providerId="ADAL" clId="{9D70ED90-D38B-4C1F-B2B3-3E5A8ECA0D5F}" dt="2026-02-19T19:50:58.286" v="71" actId="20577"/>
        <pc:sldMkLst>
          <pc:docMk/>
          <pc:sldMk cId="618751313" sldId="260"/>
        </pc:sldMkLst>
        <pc:spChg chg="mod">
          <ac:chgData name="Hallsten, Nicole" userId="d8feebc1-d55d-4927-a232-2f9b351d9378" providerId="ADAL" clId="{9D70ED90-D38B-4C1F-B2B3-3E5A8ECA0D5F}" dt="2026-02-19T19:50:58.286" v="71" actId="20577"/>
          <ac:spMkLst>
            <pc:docMk/>
            <pc:sldMk cId="618751313" sldId="260"/>
            <ac:spMk id="2" creationId="{AE00D9C2-FFAE-2CD7-180E-A39663621059}"/>
          </ac:spMkLst>
        </pc:spChg>
        <pc:spChg chg="mod">
          <ac:chgData name="Hallsten, Nicole" userId="d8feebc1-d55d-4927-a232-2f9b351d9378" providerId="ADAL" clId="{9D70ED90-D38B-4C1F-B2B3-3E5A8ECA0D5F}" dt="2026-02-19T19:36:56.902" v="9" actId="962"/>
          <ac:spMkLst>
            <pc:docMk/>
            <pc:sldMk cId="618751313" sldId="260"/>
            <ac:spMk id="8" creationId="{F8DB4300-7835-DCB5-084E-AE2BEC74247B}"/>
          </ac:spMkLst>
        </pc:spChg>
      </pc:sldChg>
      <pc:sldChg chg="modSp mod">
        <pc:chgData name="Hallsten, Nicole" userId="d8feebc1-d55d-4927-a232-2f9b351d9378" providerId="ADAL" clId="{9D70ED90-D38B-4C1F-B2B3-3E5A8ECA0D5F}" dt="2026-02-19T19:45:49.609" v="54" actId="33553"/>
        <pc:sldMkLst>
          <pc:docMk/>
          <pc:sldMk cId="4125060521" sldId="262"/>
        </pc:sldMkLst>
        <pc:spChg chg="mod">
          <ac:chgData name="Hallsten, Nicole" userId="d8feebc1-d55d-4927-a232-2f9b351d9378" providerId="ADAL" clId="{9D70ED90-D38B-4C1F-B2B3-3E5A8ECA0D5F}" dt="2026-02-19T19:45:49.609" v="54" actId="33553"/>
          <ac:spMkLst>
            <pc:docMk/>
            <pc:sldMk cId="4125060521" sldId="262"/>
            <ac:spMk id="3" creationId="{40D2A244-4E1F-DC0B-553C-8D0C987F2ABA}"/>
          </ac:spMkLst>
        </pc:spChg>
        <pc:spChg chg="mod">
          <ac:chgData name="Hallsten, Nicole" userId="d8feebc1-d55d-4927-a232-2f9b351d9378" providerId="ADAL" clId="{9D70ED90-D38B-4C1F-B2B3-3E5A8ECA0D5F}" dt="2026-02-19T19:37:53.040" v="11" actId="962"/>
          <ac:spMkLst>
            <pc:docMk/>
            <pc:sldMk cId="4125060521" sldId="262"/>
            <ac:spMk id="8" creationId="{F8DB4300-7835-DCB5-084E-AE2BEC74247B}"/>
          </ac:spMkLst>
        </pc:spChg>
      </pc:sldChg>
      <pc:sldChg chg="modSp mod">
        <pc:chgData name="Hallsten, Nicole" userId="d8feebc1-d55d-4927-a232-2f9b351d9378" providerId="ADAL" clId="{9D70ED90-D38B-4C1F-B2B3-3E5A8ECA0D5F}" dt="2026-02-19T19:51:34.686" v="74" actId="20577"/>
        <pc:sldMkLst>
          <pc:docMk/>
          <pc:sldMk cId="1068110943" sldId="263"/>
        </pc:sldMkLst>
        <pc:spChg chg="mod">
          <ac:chgData name="Hallsten, Nicole" userId="d8feebc1-d55d-4927-a232-2f9b351d9378" providerId="ADAL" clId="{9D70ED90-D38B-4C1F-B2B3-3E5A8ECA0D5F}" dt="2026-02-19T19:51:34.686" v="74" actId="20577"/>
          <ac:spMkLst>
            <pc:docMk/>
            <pc:sldMk cId="1068110943" sldId="263"/>
            <ac:spMk id="3" creationId="{40D2A244-4E1F-DC0B-553C-8D0C987F2ABA}"/>
          </ac:spMkLst>
        </pc:spChg>
        <pc:spChg chg="mod">
          <ac:chgData name="Hallsten, Nicole" userId="d8feebc1-d55d-4927-a232-2f9b351d9378" providerId="ADAL" clId="{9D70ED90-D38B-4C1F-B2B3-3E5A8ECA0D5F}" dt="2026-02-19T19:38:00.885" v="13" actId="962"/>
          <ac:spMkLst>
            <pc:docMk/>
            <pc:sldMk cId="1068110943" sldId="263"/>
            <ac:spMk id="8" creationId="{F8DB4300-7835-DCB5-084E-AE2BEC74247B}"/>
          </ac:spMkLst>
        </pc:spChg>
      </pc:sldChg>
      <pc:sldChg chg="modSp mod">
        <pc:chgData name="Hallsten, Nicole" userId="d8feebc1-d55d-4927-a232-2f9b351d9378" providerId="ADAL" clId="{9D70ED90-D38B-4C1F-B2B3-3E5A8ECA0D5F}" dt="2026-02-19T19:46:14.212" v="57" actId="33553"/>
        <pc:sldMkLst>
          <pc:docMk/>
          <pc:sldMk cId="19864677" sldId="264"/>
        </pc:sldMkLst>
        <pc:spChg chg="mod">
          <ac:chgData name="Hallsten, Nicole" userId="d8feebc1-d55d-4927-a232-2f9b351d9378" providerId="ADAL" clId="{9D70ED90-D38B-4C1F-B2B3-3E5A8ECA0D5F}" dt="2026-02-19T19:38:10.399" v="15" actId="962"/>
          <ac:spMkLst>
            <pc:docMk/>
            <pc:sldMk cId="19864677" sldId="264"/>
            <ac:spMk id="2" creationId="{C2FB5F04-759A-62AB-7528-FB8E23D92192}"/>
          </ac:spMkLst>
        </pc:spChg>
        <pc:spChg chg="mod">
          <ac:chgData name="Hallsten, Nicole" userId="d8feebc1-d55d-4927-a232-2f9b351d9378" providerId="ADAL" clId="{9D70ED90-D38B-4C1F-B2B3-3E5A8ECA0D5F}" dt="2026-02-19T19:46:14.212" v="57" actId="33553"/>
          <ac:spMkLst>
            <pc:docMk/>
            <pc:sldMk cId="19864677" sldId="264"/>
            <ac:spMk id="3" creationId="{DABE59F1-01FF-2593-FC2C-2E028E38B556}"/>
          </ac:spMkLst>
        </pc:spChg>
      </pc:sldChg>
      <pc:sldChg chg="modSp mod">
        <pc:chgData name="Hallsten, Nicole" userId="d8feebc1-d55d-4927-a232-2f9b351d9378" providerId="ADAL" clId="{9D70ED90-D38B-4C1F-B2B3-3E5A8ECA0D5F}" dt="2026-02-19T19:46:16.297" v="58" actId="33553"/>
        <pc:sldMkLst>
          <pc:docMk/>
          <pc:sldMk cId="1554602188" sldId="265"/>
        </pc:sldMkLst>
        <pc:spChg chg="mod">
          <ac:chgData name="Hallsten, Nicole" userId="d8feebc1-d55d-4927-a232-2f9b351d9378" providerId="ADAL" clId="{9D70ED90-D38B-4C1F-B2B3-3E5A8ECA0D5F}" dt="2026-02-19T19:46:16.297" v="58" actId="33553"/>
          <ac:spMkLst>
            <pc:docMk/>
            <pc:sldMk cId="1554602188" sldId="265"/>
            <ac:spMk id="3" creationId="{DABE59F1-01FF-2593-FC2C-2E028E38B556}"/>
          </ac:spMkLst>
        </pc:spChg>
      </pc:sldChg>
      <pc:sldChg chg="modSp mod">
        <pc:chgData name="Hallsten, Nicole" userId="d8feebc1-d55d-4927-a232-2f9b351d9378" providerId="ADAL" clId="{9D70ED90-D38B-4C1F-B2B3-3E5A8ECA0D5F}" dt="2026-02-19T19:39:45.978" v="17" actId="962"/>
        <pc:sldMkLst>
          <pc:docMk/>
          <pc:sldMk cId="3073124599" sldId="266"/>
        </pc:sldMkLst>
        <pc:picChg chg="mod">
          <ac:chgData name="Hallsten, Nicole" userId="d8feebc1-d55d-4927-a232-2f9b351d9378" providerId="ADAL" clId="{9D70ED90-D38B-4C1F-B2B3-3E5A8ECA0D5F}" dt="2026-02-19T19:39:45.978" v="17" actId="962"/>
          <ac:picMkLst>
            <pc:docMk/>
            <pc:sldMk cId="3073124599" sldId="266"/>
            <ac:picMk id="4" creationId="{12E6AD4D-768B-696A-1F7E-B035121B4BC7}"/>
          </ac:picMkLst>
        </pc:picChg>
      </pc:sldChg>
      <pc:sldChg chg="modSp mod">
        <pc:chgData name="Hallsten, Nicole" userId="d8feebc1-d55d-4927-a232-2f9b351d9378" providerId="ADAL" clId="{9D70ED90-D38B-4C1F-B2B3-3E5A8ECA0D5F}" dt="2026-02-19T19:40:03.211" v="18" actId="207"/>
        <pc:sldMkLst>
          <pc:docMk/>
          <pc:sldMk cId="2154105766" sldId="268"/>
        </pc:sldMkLst>
        <pc:graphicFrameChg chg="mod modGraphic">
          <ac:chgData name="Hallsten, Nicole" userId="d8feebc1-d55d-4927-a232-2f9b351d9378" providerId="ADAL" clId="{9D70ED90-D38B-4C1F-B2B3-3E5A8ECA0D5F}" dt="2026-02-19T19:40:03.211" v="18" actId="207"/>
          <ac:graphicFrameMkLst>
            <pc:docMk/>
            <pc:sldMk cId="2154105766" sldId="268"/>
            <ac:graphicFrameMk id="16" creationId="{7DBC65EE-0CE6-201A-BD39-D858D7D31F66}"/>
          </ac:graphicFrameMkLst>
        </pc:graphicFrameChg>
      </pc:sldChg>
      <pc:sldChg chg="addSp modSp mod">
        <pc:chgData name="Hallsten, Nicole" userId="d8feebc1-d55d-4927-a232-2f9b351d9378" providerId="ADAL" clId="{9D70ED90-D38B-4C1F-B2B3-3E5A8ECA0D5F}" dt="2026-02-19T19:52:36.062" v="75" actId="20577"/>
        <pc:sldMkLst>
          <pc:docMk/>
          <pc:sldMk cId="984726605" sldId="276"/>
        </pc:sldMkLst>
        <pc:spChg chg="add mod">
          <ac:chgData name="Hallsten, Nicole" userId="d8feebc1-d55d-4927-a232-2f9b351d9378" providerId="ADAL" clId="{9D70ED90-D38B-4C1F-B2B3-3E5A8ECA0D5F}" dt="2026-02-19T19:45:32.994" v="53" actId="20577"/>
          <ac:spMkLst>
            <pc:docMk/>
            <pc:sldMk cId="984726605" sldId="276"/>
            <ac:spMk id="2" creationId="{D42CFB0A-3884-A17E-1EBD-B2652F3E956F}"/>
          </ac:spMkLst>
        </pc:spChg>
        <pc:graphicFrameChg chg="mod ord modGraphic">
          <ac:chgData name="Hallsten, Nicole" userId="d8feebc1-d55d-4927-a232-2f9b351d9378" providerId="ADAL" clId="{9D70ED90-D38B-4C1F-B2B3-3E5A8ECA0D5F}" dt="2026-02-19T19:52:36.062" v="75" actId="20577"/>
          <ac:graphicFrameMkLst>
            <pc:docMk/>
            <pc:sldMk cId="984726605" sldId="276"/>
            <ac:graphicFrameMk id="8" creationId="{6BC7D9EC-1A7E-616D-507F-96E633C5FEE8}"/>
          </ac:graphicFrameMkLst>
        </pc:graphicFrameChg>
        <pc:picChg chg="mod">
          <ac:chgData name="Hallsten, Nicole" userId="d8feebc1-d55d-4927-a232-2f9b351d9378" providerId="ADAL" clId="{9D70ED90-D38B-4C1F-B2B3-3E5A8ECA0D5F}" dt="2026-02-19T19:49:37.203" v="68" actId="962"/>
          <ac:picMkLst>
            <pc:docMk/>
            <pc:sldMk cId="984726605" sldId="276"/>
            <ac:picMk id="12" creationId="{D881C1A0-52CA-A924-A30A-C69AE56B3997}"/>
          </ac:picMkLst>
        </pc:pic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CE3DA4B-D044-4B2D-BC28-92D434E4F41E}" type="doc">
      <dgm:prSet loTypeId="urn:microsoft.com/office/officeart/2005/8/layout/default" loCatId="list" qsTypeId="urn:microsoft.com/office/officeart/2005/8/quickstyle/simple1" qsCatId="simple" csTypeId="urn:microsoft.com/office/officeart/2005/8/colors/colorful1" csCatId="colorful"/>
      <dgm:spPr/>
      <dgm:t>
        <a:bodyPr/>
        <a:lstStyle/>
        <a:p>
          <a:endParaRPr lang="en-US"/>
        </a:p>
      </dgm:t>
    </dgm:pt>
    <dgm:pt modelId="{17CF9A29-1BE9-4ACF-8128-BAE952DAC768}">
      <dgm:prSet/>
      <dgm:spPr/>
      <dgm:t>
        <a:bodyPr/>
        <a:lstStyle/>
        <a:p>
          <a:r>
            <a:rPr lang="en-US">
              <a:solidFill>
                <a:schemeClr val="tx1"/>
              </a:solidFill>
            </a:rPr>
            <a:t>Definitions</a:t>
          </a:r>
        </a:p>
      </dgm:t>
    </dgm:pt>
    <dgm:pt modelId="{B8485A1A-4E90-4100-BD6E-5F3DC16747C4}" type="parTrans" cxnId="{FE0D84F8-E09D-4DFB-B57B-1F064185742B}">
      <dgm:prSet/>
      <dgm:spPr/>
      <dgm:t>
        <a:bodyPr/>
        <a:lstStyle/>
        <a:p>
          <a:endParaRPr lang="en-US">
            <a:solidFill>
              <a:schemeClr val="tx1"/>
            </a:solidFill>
          </a:endParaRPr>
        </a:p>
      </dgm:t>
    </dgm:pt>
    <dgm:pt modelId="{55625A94-D25D-4725-8BF6-5F011BB7005E}" type="sibTrans" cxnId="{FE0D84F8-E09D-4DFB-B57B-1F064185742B}">
      <dgm:prSet/>
      <dgm:spPr/>
      <dgm:t>
        <a:bodyPr/>
        <a:lstStyle/>
        <a:p>
          <a:endParaRPr lang="en-US">
            <a:solidFill>
              <a:schemeClr val="tx1"/>
            </a:solidFill>
          </a:endParaRPr>
        </a:p>
      </dgm:t>
    </dgm:pt>
    <dgm:pt modelId="{96174BAB-F533-442B-BDDC-6053546DF42C}">
      <dgm:prSet/>
      <dgm:spPr/>
      <dgm:t>
        <a:bodyPr/>
        <a:lstStyle/>
        <a:p>
          <a:r>
            <a:rPr lang="en-US">
              <a:solidFill>
                <a:schemeClr val="tx1"/>
              </a:solidFill>
            </a:rPr>
            <a:t>Montana Code Annotated (MCA)</a:t>
          </a:r>
        </a:p>
      </dgm:t>
    </dgm:pt>
    <dgm:pt modelId="{9FEB88DD-0B92-45B9-9724-C2B60D781159}" type="parTrans" cxnId="{3E4D8B27-2787-4EFE-B87B-EB061A0AA015}">
      <dgm:prSet/>
      <dgm:spPr/>
      <dgm:t>
        <a:bodyPr/>
        <a:lstStyle/>
        <a:p>
          <a:endParaRPr lang="en-US">
            <a:solidFill>
              <a:schemeClr val="tx1"/>
            </a:solidFill>
          </a:endParaRPr>
        </a:p>
      </dgm:t>
    </dgm:pt>
    <dgm:pt modelId="{9F1AE415-0394-4C9B-AE0C-2E9311BCE3B0}" type="sibTrans" cxnId="{3E4D8B27-2787-4EFE-B87B-EB061A0AA015}">
      <dgm:prSet/>
      <dgm:spPr/>
      <dgm:t>
        <a:bodyPr/>
        <a:lstStyle/>
        <a:p>
          <a:endParaRPr lang="en-US">
            <a:solidFill>
              <a:schemeClr val="tx1"/>
            </a:solidFill>
          </a:endParaRPr>
        </a:p>
      </dgm:t>
    </dgm:pt>
    <dgm:pt modelId="{D6E7CF32-5B33-4318-B687-53ECE6604965}">
      <dgm:prSet/>
      <dgm:spPr/>
      <dgm:t>
        <a:bodyPr/>
        <a:lstStyle/>
        <a:p>
          <a:r>
            <a:rPr lang="en-US">
              <a:solidFill>
                <a:schemeClr val="tx1"/>
              </a:solidFill>
            </a:rPr>
            <a:t>Administrative Rules of Montana (ARM)</a:t>
          </a:r>
        </a:p>
      </dgm:t>
    </dgm:pt>
    <dgm:pt modelId="{53049433-171F-4962-853F-B136135DA5AC}" type="parTrans" cxnId="{602A0BFE-5A92-4DA5-9598-F30758A6BC92}">
      <dgm:prSet/>
      <dgm:spPr/>
      <dgm:t>
        <a:bodyPr/>
        <a:lstStyle/>
        <a:p>
          <a:endParaRPr lang="en-US">
            <a:solidFill>
              <a:schemeClr val="tx1"/>
            </a:solidFill>
          </a:endParaRPr>
        </a:p>
      </dgm:t>
    </dgm:pt>
    <dgm:pt modelId="{7F2A9065-203C-44D7-B4A3-9A7F32C02C06}" type="sibTrans" cxnId="{602A0BFE-5A92-4DA5-9598-F30758A6BC92}">
      <dgm:prSet/>
      <dgm:spPr/>
      <dgm:t>
        <a:bodyPr/>
        <a:lstStyle/>
        <a:p>
          <a:endParaRPr lang="en-US">
            <a:solidFill>
              <a:schemeClr val="tx1"/>
            </a:solidFill>
          </a:endParaRPr>
        </a:p>
      </dgm:t>
    </dgm:pt>
    <dgm:pt modelId="{34CBBF67-14B4-4B09-9685-E23CAEF7551E}">
      <dgm:prSet/>
      <dgm:spPr/>
      <dgm:t>
        <a:bodyPr/>
        <a:lstStyle/>
        <a:p>
          <a:r>
            <a:rPr lang="en-US">
              <a:solidFill>
                <a:schemeClr val="tx1"/>
              </a:solidFill>
            </a:rPr>
            <a:t>CD Adopted Rules</a:t>
          </a:r>
        </a:p>
      </dgm:t>
    </dgm:pt>
    <dgm:pt modelId="{A0F00BEA-B7EA-4CDD-96BA-C6830CE8B03E}" type="parTrans" cxnId="{976755D0-90D3-49A0-95FB-2C534930BA29}">
      <dgm:prSet/>
      <dgm:spPr/>
      <dgm:t>
        <a:bodyPr/>
        <a:lstStyle/>
        <a:p>
          <a:endParaRPr lang="en-US">
            <a:solidFill>
              <a:schemeClr val="tx1"/>
            </a:solidFill>
          </a:endParaRPr>
        </a:p>
      </dgm:t>
    </dgm:pt>
    <dgm:pt modelId="{1C9CE805-40FB-4C4A-B73A-89734205A48A}" type="sibTrans" cxnId="{976755D0-90D3-49A0-95FB-2C534930BA29}">
      <dgm:prSet/>
      <dgm:spPr/>
      <dgm:t>
        <a:bodyPr/>
        <a:lstStyle/>
        <a:p>
          <a:endParaRPr lang="en-US">
            <a:solidFill>
              <a:schemeClr val="tx1"/>
            </a:solidFill>
          </a:endParaRPr>
        </a:p>
      </dgm:t>
    </dgm:pt>
    <dgm:pt modelId="{758D30C0-7CD2-484E-94CC-BE4C5B76D915}">
      <dgm:prSet/>
      <dgm:spPr/>
      <dgm:t>
        <a:bodyPr/>
        <a:lstStyle/>
        <a:p>
          <a:r>
            <a:rPr lang="en-US">
              <a:solidFill>
                <a:schemeClr val="tx1"/>
              </a:solidFill>
            </a:rPr>
            <a:t>Pulling it all together</a:t>
          </a:r>
        </a:p>
      </dgm:t>
    </dgm:pt>
    <dgm:pt modelId="{0EEBE185-636E-4FA4-BAC5-10DD7ACBB390}" type="parTrans" cxnId="{6540F7AB-0079-488A-B32A-2F88C0041335}">
      <dgm:prSet/>
      <dgm:spPr/>
      <dgm:t>
        <a:bodyPr/>
        <a:lstStyle/>
        <a:p>
          <a:endParaRPr lang="en-US">
            <a:solidFill>
              <a:schemeClr val="tx1"/>
            </a:solidFill>
          </a:endParaRPr>
        </a:p>
      </dgm:t>
    </dgm:pt>
    <dgm:pt modelId="{782A81D9-2405-45C2-A82E-ACDAFD21D31E}" type="sibTrans" cxnId="{6540F7AB-0079-488A-B32A-2F88C0041335}">
      <dgm:prSet/>
      <dgm:spPr/>
      <dgm:t>
        <a:bodyPr/>
        <a:lstStyle/>
        <a:p>
          <a:endParaRPr lang="en-US">
            <a:solidFill>
              <a:schemeClr val="tx1"/>
            </a:solidFill>
          </a:endParaRPr>
        </a:p>
      </dgm:t>
    </dgm:pt>
    <dgm:pt modelId="{AF81670D-0C8A-4243-8C2C-70FD6D35687D}">
      <dgm:prSet/>
      <dgm:spPr/>
      <dgm:t>
        <a:bodyPr/>
        <a:lstStyle/>
        <a:p>
          <a:r>
            <a:rPr lang="en-US">
              <a:solidFill>
                <a:schemeClr val="tx1"/>
              </a:solidFill>
            </a:rPr>
            <a:t>Examples</a:t>
          </a:r>
        </a:p>
      </dgm:t>
    </dgm:pt>
    <dgm:pt modelId="{D232CCC6-CA0F-402F-B822-791367708BEC}" type="parTrans" cxnId="{BD576FA1-B305-41BE-AA28-9B0E869664AF}">
      <dgm:prSet/>
      <dgm:spPr/>
      <dgm:t>
        <a:bodyPr/>
        <a:lstStyle/>
        <a:p>
          <a:endParaRPr lang="en-US">
            <a:solidFill>
              <a:schemeClr val="tx1"/>
            </a:solidFill>
          </a:endParaRPr>
        </a:p>
      </dgm:t>
    </dgm:pt>
    <dgm:pt modelId="{786507F7-EFE6-4F14-9F99-5D3AF31F87AF}" type="sibTrans" cxnId="{BD576FA1-B305-41BE-AA28-9B0E869664AF}">
      <dgm:prSet/>
      <dgm:spPr/>
      <dgm:t>
        <a:bodyPr/>
        <a:lstStyle/>
        <a:p>
          <a:endParaRPr lang="en-US">
            <a:solidFill>
              <a:schemeClr val="tx1"/>
            </a:solidFill>
          </a:endParaRPr>
        </a:p>
      </dgm:t>
    </dgm:pt>
    <dgm:pt modelId="{9F16BD16-2FC7-45E1-AA13-585D5DAC6CCB}">
      <dgm:prSet/>
      <dgm:spPr/>
      <dgm:t>
        <a:bodyPr/>
        <a:lstStyle/>
        <a:p>
          <a:r>
            <a:rPr lang="en-US">
              <a:solidFill>
                <a:schemeClr val="tx1"/>
              </a:solidFill>
            </a:rPr>
            <a:t>Q&amp;A</a:t>
          </a:r>
        </a:p>
      </dgm:t>
    </dgm:pt>
    <dgm:pt modelId="{A35D0477-21B3-4C28-9649-D30FB61117D5}" type="parTrans" cxnId="{72306B32-84FD-4F50-8710-311ACD949526}">
      <dgm:prSet/>
      <dgm:spPr/>
      <dgm:t>
        <a:bodyPr/>
        <a:lstStyle/>
        <a:p>
          <a:endParaRPr lang="en-US">
            <a:solidFill>
              <a:schemeClr val="tx1"/>
            </a:solidFill>
          </a:endParaRPr>
        </a:p>
      </dgm:t>
    </dgm:pt>
    <dgm:pt modelId="{D66D7F0A-EA74-4295-9475-D04A985C7413}" type="sibTrans" cxnId="{72306B32-84FD-4F50-8710-311ACD949526}">
      <dgm:prSet/>
      <dgm:spPr/>
      <dgm:t>
        <a:bodyPr/>
        <a:lstStyle/>
        <a:p>
          <a:endParaRPr lang="en-US">
            <a:solidFill>
              <a:schemeClr val="tx1"/>
            </a:solidFill>
          </a:endParaRPr>
        </a:p>
      </dgm:t>
    </dgm:pt>
    <dgm:pt modelId="{631C39F4-8D0F-4251-9785-55AD64F2651D}" type="pres">
      <dgm:prSet presAssocID="{6CE3DA4B-D044-4B2D-BC28-92D434E4F41E}" presName="diagram" presStyleCnt="0">
        <dgm:presLayoutVars>
          <dgm:dir/>
          <dgm:resizeHandles val="exact"/>
        </dgm:presLayoutVars>
      </dgm:prSet>
      <dgm:spPr/>
    </dgm:pt>
    <dgm:pt modelId="{DC13E458-4CB0-404D-9B0D-AA5C9C8DC096}" type="pres">
      <dgm:prSet presAssocID="{17CF9A29-1BE9-4ACF-8128-BAE952DAC768}" presName="node" presStyleLbl="node1" presStyleIdx="0" presStyleCnt="7">
        <dgm:presLayoutVars>
          <dgm:bulletEnabled val="1"/>
        </dgm:presLayoutVars>
      </dgm:prSet>
      <dgm:spPr/>
    </dgm:pt>
    <dgm:pt modelId="{D678066D-DEE3-4879-BAFB-01734B290A22}" type="pres">
      <dgm:prSet presAssocID="{55625A94-D25D-4725-8BF6-5F011BB7005E}" presName="sibTrans" presStyleCnt="0"/>
      <dgm:spPr/>
    </dgm:pt>
    <dgm:pt modelId="{28F0AC83-6FB4-4AB7-ADCC-92E412EC122D}" type="pres">
      <dgm:prSet presAssocID="{96174BAB-F533-442B-BDDC-6053546DF42C}" presName="node" presStyleLbl="node1" presStyleIdx="1" presStyleCnt="7">
        <dgm:presLayoutVars>
          <dgm:bulletEnabled val="1"/>
        </dgm:presLayoutVars>
      </dgm:prSet>
      <dgm:spPr/>
    </dgm:pt>
    <dgm:pt modelId="{425D6BEE-26A6-4BCF-9767-F2C987591645}" type="pres">
      <dgm:prSet presAssocID="{9F1AE415-0394-4C9B-AE0C-2E9311BCE3B0}" presName="sibTrans" presStyleCnt="0"/>
      <dgm:spPr/>
    </dgm:pt>
    <dgm:pt modelId="{9D97C063-E015-4766-95B0-B851526CA40B}" type="pres">
      <dgm:prSet presAssocID="{D6E7CF32-5B33-4318-B687-53ECE6604965}" presName="node" presStyleLbl="node1" presStyleIdx="2" presStyleCnt="7">
        <dgm:presLayoutVars>
          <dgm:bulletEnabled val="1"/>
        </dgm:presLayoutVars>
      </dgm:prSet>
      <dgm:spPr/>
    </dgm:pt>
    <dgm:pt modelId="{F2A7D477-E133-45E5-B2AF-F2D21E2FEC01}" type="pres">
      <dgm:prSet presAssocID="{7F2A9065-203C-44D7-B4A3-9A7F32C02C06}" presName="sibTrans" presStyleCnt="0"/>
      <dgm:spPr/>
    </dgm:pt>
    <dgm:pt modelId="{92BE0D08-01BD-4A01-8F11-D7DC5C1A4E61}" type="pres">
      <dgm:prSet presAssocID="{34CBBF67-14B4-4B09-9685-E23CAEF7551E}" presName="node" presStyleLbl="node1" presStyleIdx="3" presStyleCnt="7">
        <dgm:presLayoutVars>
          <dgm:bulletEnabled val="1"/>
        </dgm:presLayoutVars>
      </dgm:prSet>
      <dgm:spPr/>
    </dgm:pt>
    <dgm:pt modelId="{89C734AB-D350-45EF-94A7-5108EC9AD7EE}" type="pres">
      <dgm:prSet presAssocID="{1C9CE805-40FB-4C4A-B73A-89734205A48A}" presName="sibTrans" presStyleCnt="0"/>
      <dgm:spPr/>
    </dgm:pt>
    <dgm:pt modelId="{C7CDEF81-FB49-4F04-9F4B-569197528677}" type="pres">
      <dgm:prSet presAssocID="{758D30C0-7CD2-484E-94CC-BE4C5B76D915}" presName="node" presStyleLbl="node1" presStyleIdx="4" presStyleCnt="7">
        <dgm:presLayoutVars>
          <dgm:bulletEnabled val="1"/>
        </dgm:presLayoutVars>
      </dgm:prSet>
      <dgm:spPr/>
    </dgm:pt>
    <dgm:pt modelId="{ED68F94A-49BA-4EA8-8DBE-9F6231F17C95}" type="pres">
      <dgm:prSet presAssocID="{782A81D9-2405-45C2-A82E-ACDAFD21D31E}" presName="sibTrans" presStyleCnt="0"/>
      <dgm:spPr/>
    </dgm:pt>
    <dgm:pt modelId="{640F7FCD-CBD4-4D41-BCFA-B4CFACF5DCE0}" type="pres">
      <dgm:prSet presAssocID="{AF81670D-0C8A-4243-8C2C-70FD6D35687D}" presName="node" presStyleLbl="node1" presStyleIdx="5" presStyleCnt="7">
        <dgm:presLayoutVars>
          <dgm:bulletEnabled val="1"/>
        </dgm:presLayoutVars>
      </dgm:prSet>
      <dgm:spPr/>
    </dgm:pt>
    <dgm:pt modelId="{46313E5A-AF1C-40C4-A939-AF7E1FBE353E}" type="pres">
      <dgm:prSet presAssocID="{786507F7-EFE6-4F14-9F99-5D3AF31F87AF}" presName="sibTrans" presStyleCnt="0"/>
      <dgm:spPr/>
    </dgm:pt>
    <dgm:pt modelId="{AB7E9EAD-3F0D-4CDA-A9A3-4B582DCA17EC}" type="pres">
      <dgm:prSet presAssocID="{9F16BD16-2FC7-45E1-AA13-585D5DAC6CCB}" presName="node" presStyleLbl="node1" presStyleIdx="6" presStyleCnt="7">
        <dgm:presLayoutVars>
          <dgm:bulletEnabled val="1"/>
        </dgm:presLayoutVars>
      </dgm:prSet>
      <dgm:spPr/>
    </dgm:pt>
  </dgm:ptLst>
  <dgm:cxnLst>
    <dgm:cxn modelId="{93D65604-EC0C-4EC8-98D9-11680586F089}" type="presOf" srcId="{9F16BD16-2FC7-45E1-AA13-585D5DAC6CCB}" destId="{AB7E9EAD-3F0D-4CDA-A9A3-4B582DCA17EC}" srcOrd="0" destOrd="0" presId="urn:microsoft.com/office/officeart/2005/8/layout/default"/>
    <dgm:cxn modelId="{26E33024-0A14-44D5-8AA3-2E2D1110840E}" type="presOf" srcId="{D6E7CF32-5B33-4318-B687-53ECE6604965}" destId="{9D97C063-E015-4766-95B0-B851526CA40B}" srcOrd="0" destOrd="0" presId="urn:microsoft.com/office/officeart/2005/8/layout/default"/>
    <dgm:cxn modelId="{3E4D8B27-2787-4EFE-B87B-EB061A0AA015}" srcId="{6CE3DA4B-D044-4B2D-BC28-92D434E4F41E}" destId="{96174BAB-F533-442B-BDDC-6053546DF42C}" srcOrd="1" destOrd="0" parTransId="{9FEB88DD-0B92-45B9-9724-C2B60D781159}" sibTransId="{9F1AE415-0394-4C9B-AE0C-2E9311BCE3B0}"/>
    <dgm:cxn modelId="{72306B32-84FD-4F50-8710-311ACD949526}" srcId="{6CE3DA4B-D044-4B2D-BC28-92D434E4F41E}" destId="{9F16BD16-2FC7-45E1-AA13-585D5DAC6CCB}" srcOrd="6" destOrd="0" parTransId="{A35D0477-21B3-4C28-9649-D30FB61117D5}" sibTransId="{D66D7F0A-EA74-4295-9475-D04A985C7413}"/>
    <dgm:cxn modelId="{D21DFE64-E3AB-4498-B3F3-F467BA8A55A0}" type="presOf" srcId="{96174BAB-F533-442B-BDDC-6053546DF42C}" destId="{28F0AC83-6FB4-4AB7-ADCC-92E412EC122D}" srcOrd="0" destOrd="0" presId="urn:microsoft.com/office/officeart/2005/8/layout/default"/>
    <dgm:cxn modelId="{B3A8436B-01EA-4E4F-AFF6-962A1A2E7750}" type="presOf" srcId="{34CBBF67-14B4-4B09-9685-E23CAEF7551E}" destId="{92BE0D08-01BD-4A01-8F11-D7DC5C1A4E61}" srcOrd="0" destOrd="0" presId="urn:microsoft.com/office/officeart/2005/8/layout/default"/>
    <dgm:cxn modelId="{062BDA82-6C83-4C33-B5C6-D14069A7F12D}" type="presOf" srcId="{17CF9A29-1BE9-4ACF-8128-BAE952DAC768}" destId="{DC13E458-4CB0-404D-9B0D-AA5C9C8DC096}" srcOrd="0" destOrd="0" presId="urn:microsoft.com/office/officeart/2005/8/layout/default"/>
    <dgm:cxn modelId="{0706BD96-6E58-4482-A96A-6CEB7EC64852}" type="presOf" srcId="{6CE3DA4B-D044-4B2D-BC28-92D434E4F41E}" destId="{631C39F4-8D0F-4251-9785-55AD64F2651D}" srcOrd="0" destOrd="0" presId="urn:microsoft.com/office/officeart/2005/8/layout/default"/>
    <dgm:cxn modelId="{BD576FA1-B305-41BE-AA28-9B0E869664AF}" srcId="{6CE3DA4B-D044-4B2D-BC28-92D434E4F41E}" destId="{AF81670D-0C8A-4243-8C2C-70FD6D35687D}" srcOrd="5" destOrd="0" parTransId="{D232CCC6-CA0F-402F-B822-791367708BEC}" sibTransId="{786507F7-EFE6-4F14-9F99-5D3AF31F87AF}"/>
    <dgm:cxn modelId="{4FED48A6-F9D9-41CE-B160-D2C7D2A009C1}" type="presOf" srcId="{AF81670D-0C8A-4243-8C2C-70FD6D35687D}" destId="{640F7FCD-CBD4-4D41-BCFA-B4CFACF5DCE0}" srcOrd="0" destOrd="0" presId="urn:microsoft.com/office/officeart/2005/8/layout/default"/>
    <dgm:cxn modelId="{6540F7AB-0079-488A-B32A-2F88C0041335}" srcId="{6CE3DA4B-D044-4B2D-BC28-92D434E4F41E}" destId="{758D30C0-7CD2-484E-94CC-BE4C5B76D915}" srcOrd="4" destOrd="0" parTransId="{0EEBE185-636E-4FA4-BAC5-10DD7ACBB390}" sibTransId="{782A81D9-2405-45C2-A82E-ACDAFD21D31E}"/>
    <dgm:cxn modelId="{976755D0-90D3-49A0-95FB-2C534930BA29}" srcId="{6CE3DA4B-D044-4B2D-BC28-92D434E4F41E}" destId="{34CBBF67-14B4-4B09-9685-E23CAEF7551E}" srcOrd="3" destOrd="0" parTransId="{A0F00BEA-B7EA-4CDD-96BA-C6830CE8B03E}" sibTransId="{1C9CE805-40FB-4C4A-B73A-89734205A48A}"/>
    <dgm:cxn modelId="{C2C97CD6-4A4C-48DB-8C22-F5664CCEB0B7}" type="presOf" srcId="{758D30C0-7CD2-484E-94CC-BE4C5B76D915}" destId="{C7CDEF81-FB49-4F04-9F4B-569197528677}" srcOrd="0" destOrd="0" presId="urn:microsoft.com/office/officeart/2005/8/layout/default"/>
    <dgm:cxn modelId="{FE0D84F8-E09D-4DFB-B57B-1F064185742B}" srcId="{6CE3DA4B-D044-4B2D-BC28-92D434E4F41E}" destId="{17CF9A29-1BE9-4ACF-8128-BAE952DAC768}" srcOrd="0" destOrd="0" parTransId="{B8485A1A-4E90-4100-BD6E-5F3DC16747C4}" sibTransId="{55625A94-D25D-4725-8BF6-5F011BB7005E}"/>
    <dgm:cxn modelId="{602A0BFE-5A92-4DA5-9598-F30758A6BC92}" srcId="{6CE3DA4B-D044-4B2D-BC28-92D434E4F41E}" destId="{D6E7CF32-5B33-4318-B687-53ECE6604965}" srcOrd="2" destOrd="0" parTransId="{53049433-171F-4962-853F-B136135DA5AC}" sibTransId="{7F2A9065-203C-44D7-B4A3-9A7F32C02C06}"/>
    <dgm:cxn modelId="{8F02C689-A01F-4464-AEB5-B48E31C8134C}" type="presParOf" srcId="{631C39F4-8D0F-4251-9785-55AD64F2651D}" destId="{DC13E458-4CB0-404D-9B0D-AA5C9C8DC096}" srcOrd="0" destOrd="0" presId="urn:microsoft.com/office/officeart/2005/8/layout/default"/>
    <dgm:cxn modelId="{E15B0A1E-6E09-4DD6-A6F0-1DCC85F07330}" type="presParOf" srcId="{631C39F4-8D0F-4251-9785-55AD64F2651D}" destId="{D678066D-DEE3-4879-BAFB-01734B290A22}" srcOrd="1" destOrd="0" presId="urn:microsoft.com/office/officeart/2005/8/layout/default"/>
    <dgm:cxn modelId="{3665A229-C91A-4747-A7CF-6649EAC5862E}" type="presParOf" srcId="{631C39F4-8D0F-4251-9785-55AD64F2651D}" destId="{28F0AC83-6FB4-4AB7-ADCC-92E412EC122D}" srcOrd="2" destOrd="0" presId="urn:microsoft.com/office/officeart/2005/8/layout/default"/>
    <dgm:cxn modelId="{2CB5A5F0-0631-417E-96C3-544E88930B21}" type="presParOf" srcId="{631C39F4-8D0F-4251-9785-55AD64F2651D}" destId="{425D6BEE-26A6-4BCF-9767-F2C987591645}" srcOrd="3" destOrd="0" presId="urn:microsoft.com/office/officeart/2005/8/layout/default"/>
    <dgm:cxn modelId="{560AF9F5-67F4-45C0-957F-E79E88E92277}" type="presParOf" srcId="{631C39F4-8D0F-4251-9785-55AD64F2651D}" destId="{9D97C063-E015-4766-95B0-B851526CA40B}" srcOrd="4" destOrd="0" presId="urn:microsoft.com/office/officeart/2005/8/layout/default"/>
    <dgm:cxn modelId="{DE4A7A38-1FB9-4A35-B918-452148C0FC4D}" type="presParOf" srcId="{631C39F4-8D0F-4251-9785-55AD64F2651D}" destId="{F2A7D477-E133-45E5-B2AF-F2D21E2FEC01}" srcOrd="5" destOrd="0" presId="urn:microsoft.com/office/officeart/2005/8/layout/default"/>
    <dgm:cxn modelId="{9B74A515-C870-4539-BC3E-CB4ABB15FD8B}" type="presParOf" srcId="{631C39F4-8D0F-4251-9785-55AD64F2651D}" destId="{92BE0D08-01BD-4A01-8F11-D7DC5C1A4E61}" srcOrd="6" destOrd="0" presId="urn:microsoft.com/office/officeart/2005/8/layout/default"/>
    <dgm:cxn modelId="{AED22B54-A4A0-4141-A1C4-B104A78C5823}" type="presParOf" srcId="{631C39F4-8D0F-4251-9785-55AD64F2651D}" destId="{89C734AB-D350-45EF-94A7-5108EC9AD7EE}" srcOrd="7" destOrd="0" presId="urn:microsoft.com/office/officeart/2005/8/layout/default"/>
    <dgm:cxn modelId="{5799C4A0-0F1C-483C-9A03-07FEE425ABDF}" type="presParOf" srcId="{631C39F4-8D0F-4251-9785-55AD64F2651D}" destId="{C7CDEF81-FB49-4F04-9F4B-569197528677}" srcOrd="8" destOrd="0" presId="urn:microsoft.com/office/officeart/2005/8/layout/default"/>
    <dgm:cxn modelId="{FDF1B38F-BDEF-423B-8D01-BC38F2D42387}" type="presParOf" srcId="{631C39F4-8D0F-4251-9785-55AD64F2651D}" destId="{ED68F94A-49BA-4EA8-8DBE-9F6231F17C95}" srcOrd="9" destOrd="0" presId="urn:microsoft.com/office/officeart/2005/8/layout/default"/>
    <dgm:cxn modelId="{8FF3D926-3437-4936-B300-1A3332E0841B}" type="presParOf" srcId="{631C39F4-8D0F-4251-9785-55AD64F2651D}" destId="{640F7FCD-CBD4-4D41-BCFA-B4CFACF5DCE0}" srcOrd="10" destOrd="0" presId="urn:microsoft.com/office/officeart/2005/8/layout/default"/>
    <dgm:cxn modelId="{E74657E4-A7E7-41F4-8695-110C04691A49}" type="presParOf" srcId="{631C39F4-8D0F-4251-9785-55AD64F2651D}" destId="{46313E5A-AF1C-40C4-A939-AF7E1FBE353E}" srcOrd="11" destOrd="0" presId="urn:microsoft.com/office/officeart/2005/8/layout/default"/>
    <dgm:cxn modelId="{A833B755-1FC9-4704-A6E4-52ECBA3BDE14}" type="presParOf" srcId="{631C39F4-8D0F-4251-9785-55AD64F2651D}" destId="{AB7E9EAD-3F0D-4CDA-A9A3-4B582DCA17EC}" srcOrd="1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13E458-4CB0-404D-9B0D-AA5C9C8DC096}">
      <dsp:nvSpPr>
        <dsp:cNvPr id="0" name=""/>
        <dsp:cNvSpPr/>
      </dsp:nvSpPr>
      <dsp:spPr>
        <a:xfrm>
          <a:off x="2997" y="621316"/>
          <a:ext cx="2378172" cy="1426903"/>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a:solidFill>
                <a:schemeClr val="tx1"/>
              </a:solidFill>
            </a:rPr>
            <a:t>Definitions</a:t>
          </a:r>
        </a:p>
      </dsp:txBody>
      <dsp:txXfrm>
        <a:off x="2997" y="621316"/>
        <a:ext cx="2378172" cy="1426903"/>
      </dsp:txXfrm>
    </dsp:sp>
    <dsp:sp modelId="{28F0AC83-6FB4-4AB7-ADCC-92E412EC122D}">
      <dsp:nvSpPr>
        <dsp:cNvPr id="0" name=""/>
        <dsp:cNvSpPr/>
      </dsp:nvSpPr>
      <dsp:spPr>
        <a:xfrm>
          <a:off x="2618987" y="621316"/>
          <a:ext cx="2378172" cy="1426903"/>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a:solidFill>
                <a:schemeClr val="tx1"/>
              </a:solidFill>
            </a:rPr>
            <a:t>Montana Code Annotated (MCA)</a:t>
          </a:r>
        </a:p>
      </dsp:txBody>
      <dsp:txXfrm>
        <a:off x="2618987" y="621316"/>
        <a:ext cx="2378172" cy="1426903"/>
      </dsp:txXfrm>
    </dsp:sp>
    <dsp:sp modelId="{9D97C063-E015-4766-95B0-B851526CA40B}">
      <dsp:nvSpPr>
        <dsp:cNvPr id="0" name=""/>
        <dsp:cNvSpPr/>
      </dsp:nvSpPr>
      <dsp:spPr>
        <a:xfrm>
          <a:off x="5234976" y="621316"/>
          <a:ext cx="2378172" cy="1426903"/>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a:solidFill>
                <a:schemeClr val="tx1"/>
              </a:solidFill>
            </a:rPr>
            <a:t>Administrative Rules of Montana (ARM)</a:t>
          </a:r>
        </a:p>
      </dsp:txBody>
      <dsp:txXfrm>
        <a:off x="5234976" y="621316"/>
        <a:ext cx="2378172" cy="1426903"/>
      </dsp:txXfrm>
    </dsp:sp>
    <dsp:sp modelId="{92BE0D08-01BD-4A01-8F11-D7DC5C1A4E61}">
      <dsp:nvSpPr>
        <dsp:cNvPr id="0" name=""/>
        <dsp:cNvSpPr/>
      </dsp:nvSpPr>
      <dsp:spPr>
        <a:xfrm>
          <a:off x="7850966" y="621316"/>
          <a:ext cx="2378172" cy="1426903"/>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a:solidFill>
                <a:schemeClr val="tx1"/>
              </a:solidFill>
            </a:rPr>
            <a:t>CD Adopted Rules</a:t>
          </a:r>
        </a:p>
      </dsp:txBody>
      <dsp:txXfrm>
        <a:off x="7850966" y="621316"/>
        <a:ext cx="2378172" cy="1426903"/>
      </dsp:txXfrm>
    </dsp:sp>
    <dsp:sp modelId="{C7CDEF81-FB49-4F04-9F4B-569197528677}">
      <dsp:nvSpPr>
        <dsp:cNvPr id="0" name=""/>
        <dsp:cNvSpPr/>
      </dsp:nvSpPr>
      <dsp:spPr>
        <a:xfrm>
          <a:off x="1310992" y="2286036"/>
          <a:ext cx="2378172" cy="1426903"/>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a:solidFill>
                <a:schemeClr val="tx1"/>
              </a:solidFill>
            </a:rPr>
            <a:t>Pulling it all together</a:t>
          </a:r>
        </a:p>
      </dsp:txBody>
      <dsp:txXfrm>
        <a:off x="1310992" y="2286036"/>
        <a:ext cx="2378172" cy="1426903"/>
      </dsp:txXfrm>
    </dsp:sp>
    <dsp:sp modelId="{640F7FCD-CBD4-4D41-BCFA-B4CFACF5DCE0}">
      <dsp:nvSpPr>
        <dsp:cNvPr id="0" name=""/>
        <dsp:cNvSpPr/>
      </dsp:nvSpPr>
      <dsp:spPr>
        <a:xfrm>
          <a:off x="3926981" y="2286036"/>
          <a:ext cx="2378172" cy="1426903"/>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a:solidFill>
                <a:schemeClr val="tx1"/>
              </a:solidFill>
            </a:rPr>
            <a:t>Examples</a:t>
          </a:r>
        </a:p>
      </dsp:txBody>
      <dsp:txXfrm>
        <a:off x="3926981" y="2286036"/>
        <a:ext cx="2378172" cy="1426903"/>
      </dsp:txXfrm>
    </dsp:sp>
    <dsp:sp modelId="{AB7E9EAD-3F0D-4CDA-A9A3-4B582DCA17EC}">
      <dsp:nvSpPr>
        <dsp:cNvPr id="0" name=""/>
        <dsp:cNvSpPr/>
      </dsp:nvSpPr>
      <dsp:spPr>
        <a:xfrm>
          <a:off x="6542971" y="2286036"/>
          <a:ext cx="2378172" cy="1426903"/>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a:solidFill>
                <a:schemeClr val="tx1"/>
              </a:solidFill>
            </a:rPr>
            <a:t>Q&amp;A</a:t>
          </a:r>
        </a:p>
      </dsp:txBody>
      <dsp:txXfrm>
        <a:off x="6542971" y="2286036"/>
        <a:ext cx="2378172" cy="1426903"/>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DE2F2F4-85CE-458B-B871-5683041FA026}" type="datetimeFigureOut">
              <a:rPr lang="en-US" smtClean="0"/>
              <a:t>2/19/2026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75213F8-5B14-4960-9445-D49A450A703D}" type="slidenum">
              <a:rPr lang="en-US" smtClean="0"/>
              <a:t>‹#›</a:t>
            </a:fld>
            <a:endParaRPr lang="en-US"/>
          </a:p>
        </p:txBody>
      </p:sp>
    </p:spTree>
    <p:extLst>
      <p:ext uri="{BB962C8B-B14F-4D97-AF65-F5344CB8AC3E}">
        <p14:creationId xmlns:p14="http://schemas.microsoft.com/office/powerpoint/2010/main" val="29726588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333333"/>
                </a:solidFill>
                <a:effectLst/>
                <a:latin typeface="Helvetica Neue"/>
              </a:rPr>
              <a:t>customary and historic maintenance and repair of existing irrigation facilities that do not significantly alter or modify the stream</a:t>
            </a:r>
            <a:endParaRPr lang="en-US" dirty="0"/>
          </a:p>
        </p:txBody>
      </p:sp>
      <p:sp>
        <p:nvSpPr>
          <p:cNvPr id="4" name="Slide Number Placeholder 3"/>
          <p:cNvSpPr>
            <a:spLocks noGrp="1"/>
          </p:cNvSpPr>
          <p:nvPr>
            <p:ph type="sldNum" sz="quarter" idx="5"/>
          </p:nvPr>
        </p:nvSpPr>
        <p:spPr/>
        <p:txBody>
          <a:bodyPr/>
          <a:lstStyle/>
          <a:p>
            <a:fld id="{A75213F8-5B14-4960-9445-D49A450A703D}" type="slidenum">
              <a:rPr lang="en-US" smtClean="0"/>
              <a:t>16</a:t>
            </a:fld>
            <a:endParaRPr lang="en-US"/>
          </a:p>
        </p:txBody>
      </p:sp>
    </p:spTree>
    <p:extLst>
      <p:ext uri="{BB962C8B-B14F-4D97-AF65-F5344CB8AC3E}">
        <p14:creationId xmlns:p14="http://schemas.microsoft.com/office/powerpoint/2010/main" val="30993308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A30160-463F-7BA3-06AB-787D3E0D77E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6D23544-1F8C-571C-1686-5D3BBEBDE42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65817C7-635E-B432-41D3-CB44C491A247}"/>
              </a:ext>
            </a:extLst>
          </p:cNvPr>
          <p:cNvSpPr>
            <a:spLocks noGrp="1"/>
          </p:cNvSpPr>
          <p:nvPr>
            <p:ph type="dt" sz="half" idx="10"/>
          </p:nvPr>
        </p:nvSpPr>
        <p:spPr/>
        <p:txBody>
          <a:bodyPr/>
          <a:lstStyle/>
          <a:p>
            <a:fld id="{074A4B33-CA71-4955-B6E2-60B9562AC0B0}" type="datetimeFigureOut">
              <a:rPr lang="en-US" smtClean="0"/>
              <a:t>2/19/2026</a:t>
            </a:fld>
            <a:endParaRPr lang="en-US"/>
          </a:p>
        </p:txBody>
      </p:sp>
      <p:sp>
        <p:nvSpPr>
          <p:cNvPr id="5" name="Footer Placeholder 4">
            <a:extLst>
              <a:ext uri="{FF2B5EF4-FFF2-40B4-BE49-F238E27FC236}">
                <a16:creationId xmlns:a16="http://schemas.microsoft.com/office/drawing/2014/main" id="{13779F71-37C6-D6FB-30C5-7D8CCE8321E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AF1E66-73DF-22CA-CDAD-812E113E1E6B}"/>
              </a:ext>
            </a:extLst>
          </p:cNvPr>
          <p:cNvSpPr>
            <a:spLocks noGrp="1"/>
          </p:cNvSpPr>
          <p:nvPr>
            <p:ph type="sldNum" sz="quarter" idx="12"/>
          </p:nvPr>
        </p:nvSpPr>
        <p:spPr/>
        <p:txBody>
          <a:bodyPr/>
          <a:lstStyle/>
          <a:p>
            <a:fld id="{556F9C2D-9D5A-46BF-BDA9-6282C5345AF9}" type="slidenum">
              <a:rPr lang="en-US" smtClean="0"/>
              <a:t>‹#›</a:t>
            </a:fld>
            <a:endParaRPr lang="en-US"/>
          </a:p>
        </p:txBody>
      </p:sp>
    </p:spTree>
    <p:extLst>
      <p:ext uri="{BB962C8B-B14F-4D97-AF65-F5344CB8AC3E}">
        <p14:creationId xmlns:p14="http://schemas.microsoft.com/office/powerpoint/2010/main" val="33413991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B56183-A260-62BC-5852-899D1A08A4D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AFC00AB-245C-44BE-82C9-8CDB3EACDCE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CE7226-491B-B169-4FA3-C2C9CB0817BC}"/>
              </a:ext>
            </a:extLst>
          </p:cNvPr>
          <p:cNvSpPr>
            <a:spLocks noGrp="1"/>
          </p:cNvSpPr>
          <p:nvPr>
            <p:ph type="dt" sz="half" idx="10"/>
          </p:nvPr>
        </p:nvSpPr>
        <p:spPr/>
        <p:txBody>
          <a:bodyPr/>
          <a:lstStyle/>
          <a:p>
            <a:fld id="{074A4B33-CA71-4955-B6E2-60B9562AC0B0}" type="datetimeFigureOut">
              <a:rPr lang="en-US" smtClean="0"/>
              <a:t>2/19/2026</a:t>
            </a:fld>
            <a:endParaRPr lang="en-US"/>
          </a:p>
        </p:txBody>
      </p:sp>
      <p:sp>
        <p:nvSpPr>
          <p:cNvPr id="5" name="Footer Placeholder 4">
            <a:extLst>
              <a:ext uri="{FF2B5EF4-FFF2-40B4-BE49-F238E27FC236}">
                <a16:creationId xmlns:a16="http://schemas.microsoft.com/office/drawing/2014/main" id="{FB5FD0F2-3293-5D56-9EB0-1A6A206244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911B131-757F-CFD6-398E-0F6819DB6D8F}"/>
              </a:ext>
            </a:extLst>
          </p:cNvPr>
          <p:cNvSpPr>
            <a:spLocks noGrp="1"/>
          </p:cNvSpPr>
          <p:nvPr>
            <p:ph type="sldNum" sz="quarter" idx="12"/>
          </p:nvPr>
        </p:nvSpPr>
        <p:spPr/>
        <p:txBody>
          <a:bodyPr/>
          <a:lstStyle/>
          <a:p>
            <a:fld id="{556F9C2D-9D5A-46BF-BDA9-6282C5345AF9}" type="slidenum">
              <a:rPr lang="en-US" smtClean="0"/>
              <a:t>‹#›</a:t>
            </a:fld>
            <a:endParaRPr lang="en-US"/>
          </a:p>
        </p:txBody>
      </p:sp>
    </p:spTree>
    <p:extLst>
      <p:ext uri="{BB962C8B-B14F-4D97-AF65-F5344CB8AC3E}">
        <p14:creationId xmlns:p14="http://schemas.microsoft.com/office/powerpoint/2010/main" val="31761590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394958D-8E0E-4975-BB1A-4B98CCD0545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D5B0F45-58AE-CD55-22C5-F6F2CA782A3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C296DC2-246F-1B4F-303A-B16B21BE4B3B}"/>
              </a:ext>
            </a:extLst>
          </p:cNvPr>
          <p:cNvSpPr>
            <a:spLocks noGrp="1"/>
          </p:cNvSpPr>
          <p:nvPr>
            <p:ph type="dt" sz="half" idx="10"/>
          </p:nvPr>
        </p:nvSpPr>
        <p:spPr/>
        <p:txBody>
          <a:bodyPr/>
          <a:lstStyle/>
          <a:p>
            <a:fld id="{074A4B33-CA71-4955-B6E2-60B9562AC0B0}" type="datetimeFigureOut">
              <a:rPr lang="en-US" smtClean="0"/>
              <a:t>2/19/2026</a:t>
            </a:fld>
            <a:endParaRPr lang="en-US"/>
          </a:p>
        </p:txBody>
      </p:sp>
      <p:sp>
        <p:nvSpPr>
          <p:cNvPr id="5" name="Footer Placeholder 4">
            <a:extLst>
              <a:ext uri="{FF2B5EF4-FFF2-40B4-BE49-F238E27FC236}">
                <a16:creationId xmlns:a16="http://schemas.microsoft.com/office/drawing/2014/main" id="{B8C3A868-95F7-D99F-68A2-15B99A862B9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B9FB365-677E-66BA-E2A2-B17A47B630D1}"/>
              </a:ext>
            </a:extLst>
          </p:cNvPr>
          <p:cNvSpPr>
            <a:spLocks noGrp="1"/>
          </p:cNvSpPr>
          <p:nvPr>
            <p:ph type="sldNum" sz="quarter" idx="12"/>
          </p:nvPr>
        </p:nvSpPr>
        <p:spPr/>
        <p:txBody>
          <a:bodyPr/>
          <a:lstStyle/>
          <a:p>
            <a:fld id="{556F9C2D-9D5A-46BF-BDA9-6282C5345AF9}" type="slidenum">
              <a:rPr lang="en-US" smtClean="0"/>
              <a:t>‹#›</a:t>
            </a:fld>
            <a:endParaRPr lang="en-US"/>
          </a:p>
        </p:txBody>
      </p:sp>
    </p:spTree>
    <p:extLst>
      <p:ext uri="{BB962C8B-B14F-4D97-AF65-F5344CB8AC3E}">
        <p14:creationId xmlns:p14="http://schemas.microsoft.com/office/powerpoint/2010/main" val="16455836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57963A-FAF2-B434-CF1E-15F01B19C2F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4E6F7F8-8D51-2763-EEB6-58096CA4DBA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57DE57F-0F49-8A87-8A5D-DA11873997C5}"/>
              </a:ext>
            </a:extLst>
          </p:cNvPr>
          <p:cNvSpPr>
            <a:spLocks noGrp="1"/>
          </p:cNvSpPr>
          <p:nvPr>
            <p:ph type="dt" sz="half" idx="10"/>
          </p:nvPr>
        </p:nvSpPr>
        <p:spPr/>
        <p:txBody>
          <a:bodyPr/>
          <a:lstStyle/>
          <a:p>
            <a:fld id="{074A4B33-CA71-4955-B6E2-60B9562AC0B0}" type="datetimeFigureOut">
              <a:rPr lang="en-US" smtClean="0"/>
              <a:t>2/19/2026</a:t>
            </a:fld>
            <a:endParaRPr lang="en-US"/>
          </a:p>
        </p:txBody>
      </p:sp>
      <p:sp>
        <p:nvSpPr>
          <p:cNvPr id="5" name="Footer Placeholder 4">
            <a:extLst>
              <a:ext uri="{FF2B5EF4-FFF2-40B4-BE49-F238E27FC236}">
                <a16:creationId xmlns:a16="http://schemas.microsoft.com/office/drawing/2014/main" id="{E593B7C2-8540-8C03-1A8C-696D9D1D65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5B0BAA-EB14-A0C4-6140-7FD8A39709F9}"/>
              </a:ext>
            </a:extLst>
          </p:cNvPr>
          <p:cNvSpPr>
            <a:spLocks noGrp="1"/>
          </p:cNvSpPr>
          <p:nvPr>
            <p:ph type="sldNum" sz="quarter" idx="12"/>
          </p:nvPr>
        </p:nvSpPr>
        <p:spPr/>
        <p:txBody>
          <a:bodyPr/>
          <a:lstStyle/>
          <a:p>
            <a:fld id="{556F9C2D-9D5A-46BF-BDA9-6282C5345AF9}" type="slidenum">
              <a:rPr lang="en-US" smtClean="0"/>
              <a:t>‹#›</a:t>
            </a:fld>
            <a:endParaRPr lang="en-US"/>
          </a:p>
        </p:txBody>
      </p:sp>
    </p:spTree>
    <p:extLst>
      <p:ext uri="{BB962C8B-B14F-4D97-AF65-F5344CB8AC3E}">
        <p14:creationId xmlns:p14="http://schemas.microsoft.com/office/powerpoint/2010/main" val="40419697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F038E9-2C80-8335-A74E-1ECCCDC36AC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7CA2B1F-A308-4F01-9137-18BE99C093C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04178A8-FE69-9230-7B68-DE342674EADD}"/>
              </a:ext>
            </a:extLst>
          </p:cNvPr>
          <p:cNvSpPr>
            <a:spLocks noGrp="1"/>
          </p:cNvSpPr>
          <p:nvPr>
            <p:ph type="dt" sz="half" idx="10"/>
          </p:nvPr>
        </p:nvSpPr>
        <p:spPr/>
        <p:txBody>
          <a:bodyPr/>
          <a:lstStyle/>
          <a:p>
            <a:fld id="{074A4B33-CA71-4955-B6E2-60B9562AC0B0}" type="datetimeFigureOut">
              <a:rPr lang="en-US" smtClean="0"/>
              <a:t>2/19/2026</a:t>
            </a:fld>
            <a:endParaRPr lang="en-US"/>
          </a:p>
        </p:txBody>
      </p:sp>
      <p:sp>
        <p:nvSpPr>
          <p:cNvPr id="5" name="Footer Placeholder 4">
            <a:extLst>
              <a:ext uri="{FF2B5EF4-FFF2-40B4-BE49-F238E27FC236}">
                <a16:creationId xmlns:a16="http://schemas.microsoft.com/office/drawing/2014/main" id="{EB1D1C22-7CB2-CB33-6993-ED2197F13AC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9B4C677-7712-C019-C0BE-E2FD89411B31}"/>
              </a:ext>
            </a:extLst>
          </p:cNvPr>
          <p:cNvSpPr>
            <a:spLocks noGrp="1"/>
          </p:cNvSpPr>
          <p:nvPr>
            <p:ph type="sldNum" sz="quarter" idx="12"/>
          </p:nvPr>
        </p:nvSpPr>
        <p:spPr/>
        <p:txBody>
          <a:bodyPr/>
          <a:lstStyle/>
          <a:p>
            <a:fld id="{556F9C2D-9D5A-46BF-BDA9-6282C5345AF9}" type="slidenum">
              <a:rPr lang="en-US" smtClean="0"/>
              <a:t>‹#›</a:t>
            </a:fld>
            <a:endParaRPr lang="en-US"/>
          </a:p>
        </p:txBody>
      </p:sp>
    </p:spTree>
    <p:extLst>
      <p:ext uri="{BB962C8B-B14F-4D97-AF65-F5344CB8AC3E}">
        <p14:creationId xmlns:p14="http://schemas.microsoft.com/office/powerpoint/2010/main" val="9678075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04186-3CB4-45FF-7580-4A5912E90E5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D71D945-BDBC-B063-377D-E121245FCFC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82E4EA5-B18E-69EB-7DF5-9251448E378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8AEF417-E28A-8306-55AC-76A6A99A15B1}"/>
              </a:ext>
            </a:extLst>
          </p:cNvPr>
          <p:cNvSpPr>
            <a:spLocks noGrp="1"/>
          </p:cNvSpPr>
          <p:nvPr>
            <p:ph type="dt" sz="half" idx="10"/>
          </p:nvPr>
        </p:nvSpPr>
        <p:spPr/>
        <p:txBody>
          <a:bodyPr/>
          <a:lstStyle/>
          <a:p>
            <a:fld id="{074A4B33-CA71-4955-B6E2-60B9562AC0B0}" type="datetimeFigureOut">
              <a:rPr lang="en-US" smtClean="0"/>
              <a:t>2/19/2026</a:t>
            </a:fld>
            <a:endParaRPr lang="en-US"/>
          </a:p>
        </p:txBody>
      </p:sp>
      <p:sp>
        <p:nvSpPr>
          <p:cNvPr id="6" name="Footer Placeholder 5">
            <a:extLst>
              <a:ext uri="{FF2B5EF4-FFF2-40B4-BE49-F238E27FC236}">
                <a16:creationId xmlns:a16="http://schemas.microsoft.com/office/drawing/2014/main" id="{1354640D-BED8-915E-ABF2-33B1E586CBD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A05E641-7654-8D3B-21AD-5758299A4E28}"/>
              </a:ext>
            </a:extLst>
          </p:cNvPr>
          <p:cNvSpPr>
            <a:spLocks noGrp="1"/>
          </p:cNvSpPr>
          <p:nvPr>
            <p:ph type="sldNum" sz="quarter" idx="12"/>
          </p:nvPr>
        </p:nvSpPr>
        <p:spPr/>
        <p:txBody>
          <a:bodyPr/>
          <a:lstStyle/>
          <a:p>
            <a:fld id="{556F9C2D-9D5A-46BF-BDA9-6282C5345AF9}" type="slidenum">
              <a:rPr lang="en-US" smtClean="0"/>
              <a:t>‹#›</a:t>
            </a:fld>
            <a:endParaRPr lang="en-US"/>
          </a:p>
        </p:txBody>
      </p:sp>
    </p:spTree>
    <p:extLst>
      <p:ext uri="{BB962C8B-B14F-4D97-AF65-F5344CB8AC3E}">
        <p14:creationId xmlns:p14="http://schemas.microsoft.com/office/powerpoint/2010/main" val="1285777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36410E-0C81-09BE-B670-380E4B30EDC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F937AD9-E25C-B78B-4F7B-6E126F74CDF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69F430B-BAD2-CDF8-4F32-DE51D1D8AB7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DB129D9-0DD2-6D42-E10A-D99D881123C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64DC6D3-D56B-9742-F22E-40C9D110F78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202DAAB-8C6E-C507-52C1-E62E65915F47}"/>
              </a:ext>
            </a:extLst>
          </p:cNvPr>
          <p:cNvSpPr>
            <a:spLocks noGrp="1"/>
          </p:cNvSpPr>
          <p:nvPr>
            <p:ph type="dt" sz="half" idx="10"/>
          </p:nvPr>
        </p:nvSpPr>
        <p:spPr/>
        <p:txBody>
          <a:bodyPr/>
          <a:lstStyle/>
          <a:p>
            <a:fld id="{074A4B33-CA71-4955-B6E2-60B9562AC0B0}" type="datetimeFigureOut">
              <a:rPr lang="en-US" smtClean="0"/>
              <a:t>2/19/2026</a:t>
            </a:fld>
            <a:endParaRPr lang="en-US"/>
          </a:p>
        </p:txBody>
      </p:sp>
      <p:sp>
        <p:nvSpPr>
          <p:cNvPr id="8" name="Footer Placeholder 7">
            <a:extLst>
              <a:ext uri="{FF2B5EF4-FFF2-40B4-BE49-F238E27FC236}">
                <a16:creationId xmlns:a16="http://schemas.microsoft.com/office/drawing/2014/main" id="{6549825D-2008-0AA2-BB8A-089CB4B48B3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6525418-BF81-2B7B-F654-9D2DA4797FE1}"/>
              </a:ext>
            </a:extLst>
          </p:cNvPr>
          <p:cNvSpPr>
            <a:spLocks noGrp="1"/>
          </p:cNvSpPr>
          <p:nvPr>
            <p:ph type="sldNum" sz="quarter" idx="12"/>
          </p:nvPr>
        </p:nvSpPr>
        <p:spPr/>
        <p:txBody>
          <a:bodyPr/>
          <a:lstStyle/>
          <a:p>
            <a:fld id="{556F9C2D-9D5A-46BF-BDA9-6282C5345AF9}" type="slidenum">
              <a:rPr lang="en-US" smtClean="0"/>
              <a:t>‹#›</a:t>
            </a:fld>
            <a:endParaRPr lang="en-US"/>
          </a:p>
        </p:txBody>
      </p:sp>
    </p:spTree>
    <p:extLst>
      <p:ext uri="{BB962C8B-B14F-4D97-AF65-F5344CB8AC3E}">
        <p14:creationId xmlns:p14="http://schemas.microsoft.com/office/powerpoint/2010/main" val="33292443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1D63D-01DE-4438-6258-15D658B1A75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F80084B-C551-3EBC-4364-17AF53379EFB}"/>
              </a:ext>
            </a:extLst>
          </p:cNvPr>
          <p:cNvSpPr>
            <a:spLocks noGrp="1"/>
          </p:cNvSpPr>
          <p:nvPr>
            <p:ph type="dt" sz="half" idx="10"/>
          </p:nvPr>
        </p:nvSpPr>
        <p:spPr/>
        <p:txBody>
          <a:bodyPr/>
          <a:lstStyle/>
          <a:p>
            <a:fld id="{074A4B33-CA71-4955-B6E2-60B9562AC0B0}" type="datetimeFigureOut">
              <a:rPr lang="en-US" smtClean="0"/>
              <a:t>2/19/2026</a:t>
            </a:fld>
            <a:endParaRPr lang="en-US"/>
          </a:p>
        </p:txBody>
      </p:sp>
      <p:sp>
        <p:nvSpPr>
          <p:cNvPr id="4" name="Footer Placeholder 3">
            <a:extLst>
              <a:ext uri="{FF2B5EF4-FFF2-40B4-BE49-F238E27FC236}">
                <a16:creationId xmlns:a16="http://schemas.microsoft.com/office/drawing/2014/main" id="{21DC4D9E-E095-485A-64B3-F0BCCA2D056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E4D2F71-6B9E-5E1F-B9C7-BB1CE0DE0067}"/>
              </a:ext>
            </a:extLst>
          </p:cNvPr>
          <p:cNvSpPr>
            <a:spLocks noGrp="1"/>
          </p:cNvSpPr>
          <p:nvPr>
            <p:ph type="sldNum" sz="quarter" idx="12"/>
          </p:nvPr>
        </p:nvSpPr>
        <p:spPr/>
        <p:txBody>
          <a:bodyPr/>
          <a:lstStyle/>
          <a:p>
            <a:fld id="{556F9C2D-9D5A-46BF-BDA9-6282C5345AF9}" type="slidenum">
              <a:rPr lang="en-US" smtClean="0"/>
              <a:t>‹#›</a:t>
            </a:fld>
            <a:endParaRPr lang="en-US"/>
          </a:p>
        </p:txBody>
      </p:sp>
    </p:spTree>
    <p:extLst>
      <p:ext uri="{BB962C8B-B14F-4D97-AF65-F5344CB8AC3E}">
        <p14:creationId xmlns:p14="http://schemas.microsoft.com/office/powerpoint/2010/main" val="34036216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8FCA074-4AC0-EAC8-511E-765347204FAD}"/>
              </a:ext>
            </a:extLst>
          </p:cNvPr>
          <p:cNvSpPr>
            <a:spLocks noGrp="1"/>
          </p:cNvSpPr>
          <p:nvPr>
            <p:ph type="dt" sz="half" idx="10"/>
          </p:nvPr>
        </p:nvSpPr>
        <p:spPr/>
        <p:txBody>
          <a:bodyPr/>
          <a:lstStyle/>
          <a:p>
            <a:fld id="{074A4B33-CA71-4955-B6E2-60B9562AC0B0}" type="datetimeFigureOut">
              <a:rPr lang="en-US" smtClean="0"/>
              <a:t>2/19/2026</a:t>
            </a:fld>
            <a:endParaRPr lang="en-US"/>
          </a:p>
        </p:txBody>
      </p:sp>
      <p:sp>
        <p:nvSpPr>
          <p:cNvPr id="3" name="Footer Placeholder 2">
            <a:extLst>
              <a:ext uri="{FF2B5EF4-FFF2-40B4-BE49-F238E27FC236}">
                <a16:creationId xmlns:a16="http://schemas.microsoft.com/office/drawing/2014/main" id="{F0F7A378-DC30-0EF9-9958-46783D0CD2C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BCF291A-B52B-5D23-B8C0-FA5D384366D9}"/>
              </a:ext>
            </a:extLst>
          </p:cNvPr>
          <p:cNvSpPr>
            <a:spLocks noGrp="1"/>
          </p:cNvSpPr>
          <p:nvPr>
            <p:ph type="sldNum" sz="quarter" idx="12"/>
          </p:nvPr>
        </p:nvSpPr>
        <p:spPr/>
        <p:txBody>
          <a:bodyPr/>
          <a:lstStyle/>
          <a:p>
            <a:fld id="{556F9C2D-9D5A-46BF-BDA9-6282C5345AF9}" type="slidenum">
              <a:rPr lang="en-US" smtClean="0"/>
              <a:t>‹#›</a:t>
            </a:fld>
            <a:endParaRPr lang="en-US"/>
          </a:p>
        </p:txBody>
      </p:sp>
    </p:spTree>
    <p:extLst>
      <p:ext uri="{BB962C8B-B14F-4D97-AF65-F5344CB8AC3E}">
        <p14:creationId xmlns:p14="http://schemas.microsoft.com/office/powerpoint/2010/main" val="11824824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62CA1-7D02-83FE-D274-E54B9663816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3064BE4-29B1-30C7-3098-F2A57AD3F7B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E91E1FA-F422-22B2-5746-CBDCA028C7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47763DD-34E2-A7C0-7988-8988277BD23C}"/>
              </a:ext>
            </a:extLst>
          </p:cNvPr>
          <p:cNvSpPr>
            <a:spLocks noGrp="1"/>
          </p:cNvSpPr>
          <p:nvPr>
            <p:ph type="dt" sz="half" idx="10"/>
          </p:nvPr>
        </p:nvSpPr>
        <p:spPr/>
        <p:txBody>
          <a:bodyPr/>
          <a:lstStyle/>
          <a:p>
            <a:fld id="{074A4B33-CA71-4955-B6E2-60B9562AC0B0}" type="datetimeFigureOut">
              <a:rPr lang="en-US" smtClean="0"/>
              <a:t>2/19/2026</a:t>
            </a:fld>
            <a:endParaRPr lang="en-US"/>
          </a:p>
        </p:txBody>
      </p:sp>
      <p:sp>
        <p:nvSpPr>
          <p:cNvPr id="6" name="Footer Placeholder 5">
            <a:extLst>
              <a:ext uri="{FF2B5EF4-FFF2-40B4-BE49-F238E27FC236}">
                <a16:creationId xmlns:a16="http://schemas.microsoft.com/office/drawing/2014/main" id="{AEA2456C-C18F-4FA4-30F3-C92EBF439C1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2A67866-31E9-3528-6BE7-A70EFB0B6F1A}"/>
              </a:ext>
            </a:extLst>
          </p:cNvPr>
          <p:cNvSpPr>
            <a:spLocks noGrp="1"/>
          </p:cNvSpPr>
          <p:nvPr>
            <p:ph type="sldNum" sz="quarter" idx="12"/>
          </p:nvPr>
        </p:nvSpPr>
        <p:spPr/>
        <p:txBody>
          <a:bodyPr/>
          <a:lstStyle/>
          <a:p>
            <a:fld id="{556F9C2D-9D5A-46BF-BDA9-6282C5345AF9}" type="slidenum">
              <a:rPr lang="en-US" smtClean="0"/>
              <a:t>‹#›</a:t>
            </a:fld>
            <a:endParaRPr lang="en-US"/>
          </a:p>
        </p:txBody>
      </p:sp>
    </p:spTree>
    <p:extLst>
      <p:ext uri="{BB962C8B-B14F-4D97-AF65-F5344CB8AC3E}">
        <p14:creationId xmlns:p14="http://schemas.microsoft.com/office/powerpoint/2010/main" val="26791971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97D72-EA34-4AB9-55D3-28B0BDCDD1A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816EDBC-469E-EF05-40F1-63FD6F4C8EF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C89CE77-1F5D-A6C1-238E-6F04E40175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7D795F-6E4E-C956-582D-8E5126569C5C}"/>
              </a:ext>
            </a:extLst>
          </p:cNvPr>
          <p:cNvSpPr>
            <a:spLocks noGrp="1"/>
          </p:cNvSpPr>
          <p:nvPr>
            <p:ph type="dt" sz="half" idx="10"/>
          </p:nvPr>
        </p:nvSpPr>
        <p:spPr/>
        <p:txBody>
          <a:bodyPr/>
          <a:lstStyle/>
          <a:p>
            <a:fld id="{074A4B33-CA71-4955-B6E2-60B9562AC0B0}" type="datetimeFigureOut">
              <a:rPr lang="en-US" smtClean="0"/>
              <a:t>2/19/2026</a:t>
            </a:fld>
            <a:endParaRPr lang="en-US"/>
          </a:p>
        </p:txBody>
      </p:sp>
      <p:sp>
        <p:nvSpPr>
          <p:cNvPr id="6" name="Footer Placeholder 5">
            <a:extLst>
              <a:ext uri="{FF2B5EF4-FFF2-40B4-BE49-F238E27FC236}">
                <a16:creationId xmlns:a16="http://schemas.microsoft.com/office/drawing/2014/main" id="{97627B14-51D5-AD2E-ADC5-9B8F7BD02C0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558E812-53AE-7591-157D-513BA348F5BE}"/>
              </a:ext>
            </a:extLst>
          </p:cNvPr>
          <p:cNvSpPr>
            <a:spLocks noGrp="1"/>
          </p:cNvSpPr>
          <p:nvPr>
            <p:ph type="sldNum" sz="quarter" idx="12"/>
          </p:nvPr>
        </p:nvSpPr>
        <p:spPr/>
        <p:txBody>
          <a:bodyPr/>
          <a:lstStyle/>
          <a:p>
            <a:fld id="{556F9C2D-9D5A-46BF-BDA9-6282C5345AF9}" type="slidenum">
              <a:rPr lang="en-US" smtClean="0"/>
              <a:t>‹#›</a:t>
            </a:fld>
            <a:endParaRPr lang="en-US"/>
          </a:p>
        </p:txBody>
      </p:sp>
    </p:spTree>
    <p:extLst>
      <p:ext uri="{BB962C8B-B14F-4D97-AF65-F5344CB8AC3E}">
        <p14:creationId xmlns:p14="http://schemas.microsoft.com/office/powerpoint/2010/main" val="6386494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1DFC603-FD14-3784-C8FF-0CD671D79E5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0D1A553-38EF-BE2E-EF31-FA08B5A9445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6933D0D-6110-B3CD-E381-19C3983140C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4A4B33-CA71-4955-B6E2-60B9562AC0B0}" type="datetimeFigureOut">
              <a:rPr lang="en-US" smtClean="0"/>
              <a:t>2/19/2026</a:t>
            </a:fld>
            <a:endParaRPr lang="en-US"/>
          </a:p>
        </p:txBody>
      </p:sp>
      <p:sp>
        <p:nvSpPr>
          <p:cNvPr id="5" name="Footer Placeholder 4">
            <a:extLst>
              <a:ext uri="{FF2B5EF4-FFF2-40B4-BE49-F238E27FC236}">
                <a16:creationId xmlns:a16="http://schemas.microsoft.com/office/drawing/2014/main" id="{23B2248F-CD03-9867-DB17-B6868ADB625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277F409-43FE-173C-C307-350FADD57CF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6F9C2D-9D5A-46BF-BDA9-6282C5345AF9}" type="slidenum">
              <a:rPr lang="en-US" smtClean="0"/>
              <a:t>‹#›</a:t>
            </a:fld>
            <a:endParaRPr lang="en-US"/>
          </a:p>
        </p:txBody>
      </p:sp>
    </p:spTree>
    <p:extLst>
      <p:ext uri="{BB962C8B-B14F-4D97-AF65-F5344CB8AC3E}">
        <p14:creationId xmlns:p14="http://schemas.microsoft.com/office/powerpoint/2010/main" val="20520800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leg.mt.gov/bills/mca/title_0750/chapter_0070/part_0010/section_0020/0750-0070-0010-0020.html"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leg.mt.gov/bills/mca/title_0750/chapter_0070/part_0010/section_0020/0750-0070-0010-0020.html"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hailey.graf@mt.gov" TargetMode="External"/><Relationship Id="rId2" Type="http://schemas.openxmlformats.org/officeDocument/2006/relationships/image" Target="../media/image1.jp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hyperlink" Target="https://dnrc.mt.gov/_docs/conservation/CDBureau/cd-resource-documents/Model-Rule_2019.pdf" TargetMode="External"/><Relationship Id="rId2" Type="http://schemas.openxmlformats.org/officeDocument/2006/relationships/hyperlink" Target="https://leg.mt.gov/bills/mca/title_0750/chapter_0070/part_0010/section_0030/0750-0070-0010-0030.html"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rules.mt.gov/gateway/ruleno.asp?RN=36%2E2%2E402" TargetMode="External"/><Relationship Id="rId2" Type="http://schemas.openxmlformats.org/officeDocument/2006/relationships/hyperlink" Target="https://leg.mt.gov/bills/mca/title_0750/chapter_0070/part_0010/section_0030/0750-0070-0010-0030.html"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rules.mt.gov/gateway/ruleno.asp?RN=36%2E2%2E402" TargetMode="External"/><Relationship Id="rId2" Type="http://schemas.openxmlformats.org/officeDocument/2006/relationships/hyperlink" Target="https://leg.mt.gov/bills/mca/title_0750/chapter_0070/part_0010/section_0030/0750-0070-0010-0030.htm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FD48BC7-DC40-47DE-87EE-9F4B6ECB9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Freeform: Shape 9">
            <a:extLst>
              <a:ext uri="{FF2B5EF4-FFF2-40B4-BE49-F238E27FC236}">
                <a16:creationId xmlns:a16="http://schemas.microsoft.com/office/drawing/2014/main" id="{E502BBC7-2C76-46F3-BC24-5985BC13D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4425" y="0"/>
            <a:ext cx="9963150"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solidFill>
              <a:srgbClr val="EFEFEF"/>
            </a:solidFill>
          </a:ln>
          <a:effectLst>
            <a:outerShdw blurRad="139700" sx="102000" sy="102000" algn="ctr" rotWithShape="0">
              <a:schemeClr val="bg1">
                <a:lumMod val="85000"/>
                <a:alpha val="3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Freeform: Shape 11">
            <a:extLst>
              <a:ext uri="{FF2B5EF4-FFF2-40B4-BE49-F238E27FC236}">
                <a16:creationId xmlns:a16="http://schemas.microsoft.com/office/drawing/2014/main" id="{C7F28D52-2A5F-4D23-81AE-7CB8B591C7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1664" y="0"/>
            <a:ext cx="9948672"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756B893-5264-F006-FACC-D316C70F90AB}"/>
              </a:ext>
            </a:extLst>
          </p:cNvPr>
          <p:cNvSpPr>
            <a:spLocks noGrp="1"/>
          </p:cNvSpPr>
          <p:nvPr>
            <p:ph type="ctrTitle"/>
          </p:nvPr>
        </p:nvSpPr>
        <p:spPr>
          <a:xfrm>
            <a:off x="1524003" y="1999615"/>
            <a:ext cx="9144000" cy="2764028"/>
          </a:xfrm>
        </p:spPr>
        <p:txBody>
          <a:bodyPr anchor="ctr">
            <a:normAutofit/>
          </a:bodyPr>
          <a:lstStyle/>
          <a:p>
            <a:r>
              <a:rPr lang="en-US" sz="7200"/>
              <a:t>310 Law Mini Trainings</a:t>
            </a:r>
          </a:p>
        </p:txBody>
      </p:sp>
      <p:sp>
        <p:nvSpPr>
          <p:cNvPr id="3" name="Subtitle 2">
            <a:extLst>
              <a:ext uri="{FF2B5EF4-FFF2-40B4-BE49-F238E27FC236}">
                <a16:creationId xmlns:a16="http://schemas.microsoft.com/office/drawing/2014/main" id="{3CB6A597-776B-F6A7-5EC5-FB9A32574E9C}"/>
              </a:ext>
            </a:extLst>
          </p:cNvPr>
          <p:cNvSpPr>
            <a:spLocks noGrp="1"/>
          </p:cNvSpPr>
          <p:nvPr>
            <p:ph type="subTitle" idx="1"/>
          </p:nvPr>
        </p:nvSpPr>
        <p:spPr>
          <a:xfrm>
            <a:off x="1966912" y="5645150"/>
            <a:ext cx="8258176" cy="631825"/>
          </a:xfrm>
        </p:spPr>
        <p:txBody>
          <a:bodyPr anchor="ctr">
            <a:normAutofit/>
          </a:bodyPr>
          <a:lstStyle/>
          <a:p>
            <a:r>
              <a:rPr lang="en-US" sz="2800"/>
              <a:t>What is a project? </a:t>
            </a:r>
          </a:p>
        </p:txBody>
      </p:sp>
      <p:sp>
        <p:nvSpPr>
          <p:cNvPr id="14" name="Rectangle 13">
            <a:extLst>
              <a:ext uri="{FF2B5EF4-FFF2-40B4-BE49-F238E27FC236}">
                <a16:creationId xmlns:a16="http://schemas.microsoft.com/office/drawing/2014/main" id="{3629484E-3792-4B3D-89AD-7C8A1ED0E0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0" y="5524786"/>
            <a:ext cx="4754880" cy="274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728405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ABE59F1-01FF-2593-FC2C-2E028E38B556}"/>
              </a:ext>
            </a:extLst>
          </p:cNvPr>
          <p:cNvSpPr>
            <a:spLocks noGrp="1"/>
          </p:cNvSpPr>
          <p:nvPr>
            <p:ph type="title" idx="4294967295"/>
          </p:nvPr>
        </p:nvSpPr>
        <p:spPr>
          <a:xfrm>
            <a:off x="838200" y="1825625"/>
            <a:ext cx="10515600" cy="435133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srgbClr val="333333"/>
                </a:solidFill>
                <a:effectLst/>
                <a:uLnTx/>
                <a:uFillTx/>
                <a:latin typeface="Helvetica Neue"/>
                <a:ea typeface="+mn-ea"/>
                <a:cs typeface="+mn-cs"/>
              </a:rPr>
              <a:t>(b) Project does not include:</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schemeClr val="bg1">
                    <a:lumMod val="75000"/>
                  </a:schemeClr>
                </a:solidFill>
                <a:effectLst/>
                <a:uLnTx/>
                <a:uFillTx/>
                <a:latin typeface="Helvetica Neue"/>
                <a:ea typeface="+mn-ea"/>
                <a:cs typeface="+mn-cs"/>
              </a:rPr>
              <a:t>(</a:t>
            </a:r>
            <a:r>
              <a:rPr kumimoji="0" lang="en-US" sz="2800" b="0" i="0" u="none" strike="noStrike" kern="1200" cap="none" spc="0" normalizeH="0" baseline="0" noProof="0" dirty="0" err="1">
                <a:ln>
                  <a:noFill/>
                </a:ln>
                <a:solidFill>
                  <a:schemeClr val="bg1">
                    <a:lumMod val="75000"/>
                  </a:schemeClr>
                </a:solidFill>
                <a:effectLst/>
                <a:uLnTx/>
                <a:uFillTx/>
                <a:latin typeface="Helvetica Neue"/>
                <a:ea typeface="+mn-ea"/>
                <a:cs typeface="+mn-cs"/>
              </a:rPr>
              <a:t>i</a:t>
            </a:r>
            <a:r>
              <a:rPr kumimoji="0" lang="en-US" sz="2800" b="0" i="0" u="none" strike="noStrike" kern="1200" cap="none" spc="0" normalizeH="0" baseline="0" noProof="0" dirty="0">
                <a:ln>
                  <a:noFill/>
                </a:ln>
                <a:solidFill>
                  <a:schemeClr val="bg1">
                    <a:lumMod val="75000"/>
                  </a:schemeClr>
                </a:solidFill>
                <a:effectLst/>
                <a:uLnTx/>
                <a:uFillTx/>
                <a:latin typeface="Helvetica Neue"/>
                <a:ea typeface="+mn-ea"/>
                <a:cs typeface="+mn-cs"/>
              </a:rPr>
              <a:t>) an activity for which a plan of operation has been submitted to and approved by the district. Any modification to the plan must have prior approval of the district.</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srgbClr val="333333"/>
                </a:solidFill>
                <a:effectLst/>
                <a:uLnTx/>
                <a:uFillTx/>
                <a:latin typeface="Helvetica Neue"/>
                <a:ea typeface="+mn-ea"/>
                <a:cs typeface="+mn-cs"/>
              </a:rPr>
              <a:t>(ii) customary and historic maintenance and repair of existing irrigation facilities that do not significantly alter or modify the stream in contravention of </a:t>
            </a:r>
            <a:r>
              <a:rPr kumimoji="0" lang="en-US" sz="2800" b="1" i="0" u="none" strike="noStrike" kern="1200" cap="none" spc="0" normalizeH="0" baseline="0" noProof="0" dirty="0">
                <a:ln>
                  <a:noFill/>
                </a:ln>
                <a:solidFill>
                  <a:srgbClr val="070707"/>
                </a:solidFill>
                <a:effectLst/>
                <a:uLnTx/>
                <a:uFillTx/>
                <a:latin typeface="Helvetica Neue"/>
                <a:ea typeface="+mn-ea"/>
                <a:cs typeface="+mn-cs"/>
                <a:hlinkClick r:id="rId2"/>
              </a:rPr>
              <a:t>75-7-102</a:t>
            </a:r>
            <a:r>
              <a:rPr kumimoji="0" lang="en-US" sz="2800" b="0" i="0" u="none" strike="noStrike" kern="1200" cap="none" spc="0" normalizeH="0" baseline="0" noProof="0" dirty="0">
                <a:ln>
                  <a:noFill/>
                </a:ln>
                <a:solidFill>
                  <a:srgbClr val="333333"/>
                </a:solidFill>
                <a:effectLst/>
                <a:uLnTx/>
                <a:uFillTx/>
                <a:latin typeface="Helvetica Neue"/>
                <a:ea typeface="+mn-ea"/>
                <a:cs typeface="+mn-cs"/>
              </a:rPr>
              <a:t>; or</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sp>
        <p:nvSpPr>
          <p:cNvPr id="2" name="Arrow: Right 1" descr="arrow pointing straight up">
            <a:extLst>
              <a:ext uri="{FF2B5EF4-FFF2-40B4-BE49-F238E27FC236}">
                <a16:creationId xmlns:a16="http://schemas.microsoft.com/office/drawing/2014/main" id="{C2FB5F04-759A-62AB-7528-FB8E23D92192}"/>
              </a:ext>
            </a:extLst>
          </p:cNvPr>
          <p:cNvSpPr/>
          <p:nvPr/>
        </p:nvSpPr>
        <p:spPr>
          <a:xfrm rot="16200000">
            <a:off x="6545758" y="5076118"/>
            <a:ext cx="1780863" cy="42082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864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ABE59F1-01FF-2593-FC2C-2E028E38B556}"/>
              </a:ext>
            </a:extLst>
          </p:cNvPr>
          <p:cNvSpPr>
            <a:spLocks noGrp="1"/>
          </p:cNvSpPr>
          <p:nvPr>
            <p:ph type="title" idx="4294967295"/>
          </p:nvPr>
        </p:nvSpPr>
        <p:spPr>
          <a:xfrm>
            <a:off x="838200" y="1825625"/>
            <a:ext cx="10515600" cy="435133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srgbClr val="333333"/>
                </a:solidFill>
                <a:effectLst/>
                <a:uLnTx/>
                <a:uFillTx/>
                <a:latin typeface="Helvetica Neue"/>
                <a:ea typeface="+mn-ea"/>
                <a:cs typeface="+mn-cs"/>
              </a:rPr>
              <a:t>(b) Project does not include:</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schemeClr val="bg1">
                    <a:lumMod val="75000"/>
                  </a:schemeClr>
                </a:solidFill>
                <a:effectLst/>
                <a:uLnTx/>
                <a:uFillTx/>
                <a:latin typeface="Helvetica Neue"/>
                <a:ea typeface="+mn-ea"/>
                <a:cs typeface="+mn-cs"/>
              </a:rPr>
              <a:t>(</a:t>
            </a:r>
            <a:r>
              <a:rPr kumimoji="0" lang="en-US" sz="2800" b="0" i="0" u="none" strike="noStrike" kern="1200" cap="none" spc="0" normalizeH="0" baseline="0" noProof="0" dirty="0" err="1">
                <a:ln>
                  <a:noFill/>
                </a:ln>
                <a:solidFill>
                  <a:schemeClr val="bg1">
                    <a:lumMod val="75000"/>
                  </a:schemeClr>
                </a:solidFill>
                <a:effectLst/>
                <a:uLnTx/>
                <a:uFillTx/>
                <a:latin typeface="Helvetica Neue"/>
                <a:ea typeface="+mn-ea"/>
                <a:cs typeface="+mn-cs"/>
              </a:rPr>
              <a:t>i</a:t>
            </a:r>
            <a:r>
              <a:rPr kumimoji="0" lang="en-US" sz="2800" b="0" i="0" u="none" strike="noStrike" kern="1200" cap="none" spc="0" normalizeH="0" baseline="0" noProof="0" dirty="0">
                <a:ln>
                  <a:noFill/>
                </a:ln>
                <a:solidFill>
                  <a:schemeClr val="bg1">
                    <a:lumMod val="75000"/>
                  </a:schemeClr>
                </a:solidFill>
                <a:effectLst/>
                <a:uLnTx/>
                <a:uFillTx/>
                <a:latin typeface="Helvetica Neue"/>
                <a:ea typeface="+mn-ea"/>
                <a:cs typeface="+mn-cs"/>
              </a:rPr>
              <a:t>) an activity for which a plan of operation has been submitted to and approved by the district. Any modification to the plan must have prior approval of the district.</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schemeClr val="bg1">
                    <a:lumMod val="75000"/>
                  </a:schemeClr>
                </a:solidFill>
                <a:effectLst/>
                <a:uLnTx/>
                <a:uFillTx/>
                <a:latin typeface="Helvetica Neue"/>
                <a:ea typeface="+mn-ea"/>
                <a:cs typeface="+mn-cs"/>
              </a:rPr>
              <a:t>(ii) customary and historic maintenance and repair of existing irrigation facilities that do not significantly alter or modify the stream in contravention of </a:t>
            </a:r>
            <a:r>
              <a:rPr kumimoji="0" lang="en-US" sz="2800" b="1" i="0" u="none" strike="noStrike" kern="1200" cap="none" spc="0" normalizeH="0" baseline="0" noProof="0" dirty="0">
                <a:ln>
                  <a:noFill/>
                </a:ln>
                <a:solidFill>
                  <a:schemeClr val="bg1">
                    <a:lumMod val="75000"/>
                  </a:schemeClr>
                </a:solidFill>
                <a:effectLst/>
                <a:uLnTx/>
                <a:uFillTx/>
                <a:latin typeface="Helvetica Neue"/>
                <a:ea typeface="+mn-ea"/>
                <a:cs typeface="+mn-cs"/>
                <a:hlinkClick r:id="rId2">
                  <a:extLst>
                    <a:ext uri="{A12FA001-AC4F-418D-AE19-62706E023703}">
                      <ahyp:hlinkClr xmlns:ahyp="http://schemas.microsoft.com/office/drawing/2018/hyperlinkcolor" val="tx"/>
                    </a:ext>
                  </a:extLst>
                </a:hlinkClick>
              </a:rPr>
              <a:t>75-7-102</a:t>
            </a:r>
            <a:r>
              <a:rPr kumimoji="0" lang="en-US" sz="2800" b="0" i="0" u="none" strike="noStrike" kern="1200" cap="none" spc="0" normalizeH="0" baseline="0" noProof="0" dirty="0">
                <a:ln>
                  <a:noFill/>
                </a:ln>
                <a:solidFill>
                  <a:schemeClr val="bg1">
                    <a:lumMod val="75000"/>
                  </a:schemeClr>
                </a:solidFill>
                <a:effectLst/>
                <a:uLnTx/>
                <a:uFillTx/>
                <a:latin typeface="Helvetica Neue"/>
                <a:ea typeface="+mn-ea"/>
                <a:cs typeface="+mn-cs"/>
              </a:rPr>
              <a:t>; or</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srgbClr val="333333"/>
                </a:solidFill>
                <a:effectLst/>
                <a:uLnTx/>
                <a:uFillTx/>
                <a:latin typeface="Helvetica Neue"/>
                <a:ea typeface="+mn-ea"/>
                <a:cs typeface="+mn-cs"/>
              </a:rPr>
              <a:t>(iii) livestock grazing activities.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15546021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ED6E5A-DE4A-2987-352B-1A9FAD3DC498}"/>
              </a:ext>
            </a:extLst>
          </p:cNvPr>
          <p:cNvSpPr>
            <a:spLocks noGrp="1"/>
          </p:cNvSpPr>
          <p:nvPr>
            <p:ph type="title"/>
          </p:nvPr>
        </p:nvSpPr>
        <p:spPr/>
        <p:txBody>
          <a:bodyPr>
            <a:noAutofit/>
          </a:bodyPr>
          <a:lstStyle/>
          <a:p>
            <a:r>
              <a:rPr lang="en-US" sz="2400" b="0" i="0" dirty="0">
                <a:solidFill>
                  <a:srgbClr val="333333"/>
                </a:solidFill>
                <a:effectLst/>
                <a:latin typeface="Helvetica Neue"/>
              </a:rPr>
              <a:t>"Project" means a physical alteration or modification that results in a change in the state of a natural, perennial-flowing stream or river, its bed, or its immediate banks.</a:t>
            </a:r>
            <a:br>
              <a:rPr lang="en-US" sz="2400" b="0" i="0" dirty="0">
                <a:solidFill>
                  <a:srgbClr val="333333"/>
                </a:solidFill>
                <a:effectLst/>
                <a:latin typeface="Helvetica Neue"/>
              </a:rPr>
            </a:br>
            <a:endParaRPr lang="en-US" sz="2400" dirty="0"/>
          </a:p>
        </p:txBody>
      </p:sp>
      <p:pic>
        <p:nvPicPr>
          <p:cNvPr id="4" name="Content Placeholder 3" descr="graphic of change in vegitation">
            <a:extLst>
              <a:ext uri="{FF2B5EF4-FFF2-40B4-BE49-F238E27FC236}">
                <a16:creationId xmlns:a16="http://schemas.microsoft.com/office/drawing/2014/main" id="{12E6AD4D-768B-696A-1F7E-B035121B4BC7}"/>
              </a:ext>
            </a:extLst>
          </p:cNvPr>
          <p:cNvPicPr>
            <a:picLocks noGrp="1" noChangeAspect="1"/>
          </p:cNvPicPr>
          <p:nvPr>
            <p:ph idx="1"/>
          </p:nvPr>
        </p:nvPicPr>
        <p:blipFill>
          <a:blip r:embed="rId2"/>
          <a:stretch>
            <a:fillRect/>
          </a:stretch>
        </p:blipFill>
        <p:spPr>
          <a:xfrm>
            <a:off x="2469885" y="1825625"/>
            <a:ext cx="7252230" cy="4351338"/>
          </a:xfrm>
          <a:prstGeom prst="rect">
            <a:avLst/>
          </a:prstGeom>
        </p:spPr>
      </p:pic>
    </p:spTree>
    <p:extLst>
      <p:ext uri="{BB962C8B-B14F-4D97-AF65-F5344CB8AC3E}">
        <p14:creationId xmlns:p14="http://schemas.microsoft.com/office/powerpoint/2010/main" val="30731245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CC42CB2-8367-0264-72B1-E7EE947C3BC4}"/>
              </a:ext>
            </a:extLst>
          </p:cNvPr>
          <p:cNvSpPr>
            <a:spLocks noGrp="1"/>
          </p:cNvSpPr>
          <p:nvPr>
            <p:ph type="title"/>
          </p:nvPr>
        </p:nvSpPr>
        <p:spPr>
          <a:xfrm>
            <a:off x="1115568" y="548640"/>
            <a:ext cx="10168128" cy="1179576"/>
          </a:xfrm>
        </p:spPr>
        <p:txBody>
          <a:bodyPr>
            <a:normAutofit/>
          </a:bodyPr>
          <a:lstStyle/>
          <a:p>
            <a:r>
              <a:rPr lang="en-US" sz="4000"/>
              <a:t>Is it a project??? </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A2657C1A-319F-66D7-7E7F-B4072F3EAC1C}"/>
              </a:ext>
            </a:extLst>
          </p:cNvPr>
          <p:cNvSpPr>
            <a:spLocks noGrp="1"/>
          </p:cNvSpPr>
          <p:nvPr>
            <p:ph idx="1"/>
          </p:nvPr>
        </p:nvSpPr>
        <p:spPr>
          <a:xfrm>
            <a:off x="1115568" y="2481943"/>
            <a:ext cx="10168128" cy="3695020"/>
          </a:xfrm>
        </p:spPr>
        <p:txBody>
          <a:bodyPr>
            <a:normAutofit/>
          </a:bodyPr>
          <a:lstStyle/>
          <a:p>
            <a:r>
              <a:rPr lang="en-US" sz="2200"/>
              <a:t>Is it human caused?</a:t>
            </a:r>
          </a:p>
          <a:p>
            <a:r>
              <a:rPr lang="en-US" sz="2200"/>
              <a:t>Does it result in the placement, removal, or disturbance of any  material?</a:t>
            </a:r>
          </a:p>
          <a:p>
            <a:r>
              <a:rPr lang="en-US" sz="2200"/>
              <a:t>Does it have the potential to impact the stream? </a:t>
            </a:r>
          </a:p>
          <a:p>
            <a:r>
              <a:rPr lang="en-US" sz="2200"/>
              <a:t>Is it a perennial-flowing stream?</a:t>
            </a:r>
          </a:p>
          <a:p>
            <a:endParaRPr lang="en-US" sz="2200"/>
          </a:p>
          <a:p>
            <a:endParaRPr lang="en-US" sz="2200"/>
          </a:p>
        </p:txBody>
      </p:sp>
    </p:spTree>
    <p:extLst>
      <p:ext uri="{BB962C8B-B14F-4D97-AF65-F5344CB8AC3E}">
        <p14:creationId xmlns:p14="http://schemas.microsoft.com/office/powerpoint/2010/main" val="34680451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5DA3DE8-DF28-6537-C4EA-FC653DFB44DE}"/>
              </a:ext>
            </a:extLst>
          </p:cNvPr>
          <p:cNvSpPr>
            <a:spLocks noGrp="1"/>
          </p:cNvSpPr>
          <p:nvPr>
            <p:ph type="title"/>
          </p:nvPr>
        </p:nvSpPr>
        <p:spPr>
          <a:xfrm>
            <a:off x="1171074" y="1396686"/>
            <a:ext cx="3240506" cy="4064628"/>
          </a:xfrm>
        </p:spPr>
        <p:txBody>
          <a:bodyPr>
            <a:normAutofit/>
          </a:bodyPr>
          <a:lstStyle/>
          <a:p>
            <a:r>
              <a:rPr lang="en-US">
                <a:solidFill>
                  <a:srgbClr val="FFFFFF"/>
                </a:solidFill>
              </a:rPr>
              <a:t>Example 1</a:t>
            </a:r>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5033046F-E4B7-4F90-CF18-E1F14A74C013}"/>
              </a:ext>
            </a:extLst>
          </p:cNvPr>
          <p:cNvSpPr>
            <a:spLocks noGrp="1"/>
          </p:cNvSpPr>
          <p:nvPr>
            <p:ph idx="1"/>
          </p:nvPr>
        </p:nvSpPr>
        <p:spPr>
          <a:xfrm>
            <a:off x="5370153" y="1526033"/>
            <a:ext cx="5536397" cy="3935281"/>
          </a:xfrm>
        </p:spPr>
        <p:txBody>
          <a:bodyPr>
            <a:normAutofit/>
          </a:bodyPr>
          <a:lstStyle/>
          <a:p>
            <a:r>
              <a:rPr lang="en-US" dirty="0"/>
              <a:t>Pruning trees in riparian area</a:t>
            </a:r>
          </a:p>
        </p:txBody>
      </p:sp>
    </p:spTree>
    <p:extLst>
      <p:ext uri="{BB962C8B-B14F-4D97-AF65-F5344CB8AC3E}">
        <p14:creationId xmlns:p14="http://schemas.microsoft.com/office/powerpoint/2010/main" val="37881551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D4B3E43-B4DD-8D9E-1F77-29F3D091A156}"/>
              </a:ext>
            </a:extLst>
          </p:cNvPr>
          <p:cNvSpPr>
            <a:spLocks noGrp="1"/>
          </p:cNvSpPr>
          <p:nvPr>
            <p:ph type="title"/>
          </p:nvPr>
        </p:nvSpPr>
        <p:spPr>
          <a:xfrm>
            <a:off x="1171074" y="1396686"/>
            <a:ext cx="3240506" cy="4064628"/>
          </a:xfrm>
        </p:spPr>
        <p:txBody>
          <a:bodyPr>
            <a:normAutofit/>
          </a:bodyPr>
          <a:lstStyle/>
          <a:p>
            <a:r>
              <a:rPr lang="en-US">
                <a:solidFill>
                  <a:srgbClr val="FFFFFF"/>
                </a:solidFill>
              </a:rPr>
              <a:t>Example 2</a:t>
            </a:r>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73692E9D-23F1-B8A1-5882-577FF0CCB69A}"/>
              </a:ext>
            </a:extLst>
          </p:cNvPr>
          <p:cNvSpPr>
            <a:spLocks noGrp="1"/>
          </p:cNvSpPr>
          <p:nvPr>
            <p:ph idx="1"/>
          </p:nvPr>
        </p:nvSpPr>
        <p:spPr>
          <a:xfrm>
            <a:off x="5370153" y="1526033"/>
            <a:ext cx="5536397" cy="3935281"/>
          </a:xfrm>
        </p:spPr>
        <p:txBody>
          <a:bodyPr>
            <a:normAutofit/>
          </a:bodyPr>
          <a:lstStyle/>
          <a:p>
            <a:endParaRPr lang="en-US" dirty="0"/>
          </a:p>
          <a:p>
            <a:r>
              <a:rPr lang="en-US" dirty="0"/>
              <a:t>Utility boring</a:t>
            </a:r>
          </a:p>
        </p:txBody>
      </p:sp>
    </p:spTree>
    <p:extLst>
      <p:ext uri="{BB962C8B-B14F-4D97-AF65-F5344CB8AC3E}">
        <p14:creationId xmlns:p14="http://schemas.microsoft.com/office/powerpoint/2010/main" val="3010178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D4B3E43-B4DD-8D9E-1F77-29F3D091A156}"/>
              </a:ext>
            </a:extLst>
          </p:cNvPr>
          <p:cNvSpPr>
            <a:spLocks noGrp="1"/>
          </p:cNvSpPr>
          <p:nvPr>
            <p:ph type="title"/>
          </p:nvPr>
        </p:nvSpPr>
        <p:spPr>
          <a:xfrm>
            <a:off x="1171074" y="1396686"/>
            <a:ext cx="3240506" cy="4064628"/>
          </a:xfrm>
        </p:spPr>
        <p:txBody>
          <a:bodyPr>
            <a:normAutofit/>
          </a:bodyPr>
          <a:lstStyle/>
          <a:p>
            <a:r>
              <a:rPr lang="en-US" dirty="0">
                <a:solidFill>
                  <a:srgbClr val="FFFFFF"/>
                </a:solidFill>
              </a:rPr>
              <a:t>Example 3</a:t>
            </a:r>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73692E9D-23F1-B8A1-5882-577FF0CCB69A}"/>
              </a:ext>
            </a:extLst>
          </p:cNvPr>
          <p:cNvSpPr>
            <a:spLocks noGrp="1"/>
          </p:cNvSpPr>
          <p:nvPr>
            <p:ph idx="1"/>
          </p:nvPr>
        </p:nvSpPr>
        <p:spPr>
          <a:xfrm>
            <a:off x="5370153" y="1526033"/>
            <a:ext cx="5536397" cy="3935281"/>
          </a:xfrm>
        </p:spPr>
        <p:txBody>
          <a:bodyPr>
            <a:normAutofit/>
          </a:bodyPr>
          <a:lstStyle/>
          <a:p>
            <a:endParaRPr lang="en-US" dirty="0"/>
          </a:p>
          <a:p>
            <a:endParaRPr lang="en-US" dirty="0"/>
          </a:p>
          <a:p>
            <a:r>
              <a:rPr lang="en-US" dirty="0"/>
              <a:t>Floodgate maintenance</a:t>
            </a:r>
          </a:p>
        </p:txBody>
      </p:sp>
    </p:spTree>
    <p:extLst>
      <p:ext uri="{BB962C8B-B14F-4D97-AF65-F5344CB8AC3E}">
        <p14:creationId xmlns:p14="http://schemas.microsoft.com/office/powerpoint/2010/main" val="4738141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D4B3E43-B4DD-8D9E-1F77-29F3D091A156}"/>
              </a:ext>
            </a:extLst>
          </p:cNvPr>
          <p:cNvSpPr>
            <a:spLocks noGrp="1"/>
          </p:cNvSpPr>
          <p:nvPr>
            <p:ph type="title"/>
          </p:nvPr>
        </p:nvSpPr>
        <p:spPr>
          <a:xfrm>
            <a:off x="1171074" y="1396686"/>
            <a:ext cx="3240506" cy="4064628"/>
          </a:xfrm>
        </p:spPr>
        <p:txBody>
          <a:bodyPr>
            <a:normAutofit/>
          </a:bodyPr>
          <a:lstStyle/>
          <a:p>
            <a:r>
              <a:rPr lang="en-US" dirty="0">
                <a:solidFill>
                  <a:srgbClr val="FFFFFF"/>
                </a:solidFill>
              </a:rPr>
              <a:t>Example 4</a:t>
            </a:r>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73692E9D-23F1-B8A1-5882-577FF0CCB69A}"/>
              </a:ext>
            </a:extLst>
          </p:cNvPr>
          <p:cNvSpPr>
            <a:spLocks noGrp="1"/>
          </p:cNvSpPr>
          <p:nvPr>
            <p:ph idx="1"/>
          </p:nvPr>
        </p:nvSpPr>
        <p:spPr>
          <a:xfrm>
            <a:off x="5370153" y="1526033"/>
            <a:ext cx="5536397" cy="3935281"/>
          </a:xfrm>
        </p:spPr>
        <p:txBody>
          <a:bodyPr>
            <a:normAutofit/>
          </a:bodyPr>
          <a:lstStyle/>
          <a:p>
            <a:endParaRPr lang="en-US" dirty="0"/>
          </a:p>
          <a:p>
            <a:endParaRPr lang="en-US" dirty="0"/>
          </a:p>
          <a:p>
            <a:endParaRPr lang="en-US" dirty="0"/>
          </a:p>
          <a:p>
            <a:r>
              <a:rPr lang="en-US" dirty="0"/>
              <a:t>Installing a dock in a reservoir</a:t>
            </a:r>
          </a:p>
        </p:txBody>
      </p:sp>
    </p:spTree>
    <p:extLst>
      <p:ext uri="{BB962C8B-B14F-4D97-AF65-F5344CB8AC3E}">
        <p14:creationId xmlns:p14="http://schemas.microsoft.com/office/powerpoint/2010/main" val="35852316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D4B3E43-B4DD-8D9E-1F77-29F3D091A156}"/>
              </a:ext>
            </a:extLst>
          </p:cNvPr>
          <p:cNvSpPr>
            <a:spLocks noGrp="1"/>
          </p:cNvSpPr>
          <p:nvPr>
            <p:ph type="title"/>
          </p:nvPr>
        </p:nvSpPr>
        <p:spPr>
          <a:xfrm>
            <a:off x="1171074" y="1396686"/>
            <a:ext cx="3240506" cy="4064628"/>
          </a:xfrm>
        </p:spPr>
        <p:txBody>
          <a:bodyPr>
            <a:normAutofit/>
          </a:bodyPr>
          <a:lstStyle/>
          <a:p>
            <a:r>
              <a:rPr lang="en-US" dirty="0">
                <a:solidFill>
                  <a:srgbClr val="FFFFFF"/>
                </a:solidFill>
              </a:rPr>
              <a:t>Example 5</a:t>
            </a:r>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73692E9D-23F1-B8A1-5882-577FF0CCB69A}"/>
              </a:ext>
            </a:extLst>
          </p:cNvPr>
          <p:cNvSpPr>
            <a:spLocks noGrp="1"/>
          </p:cNvSpPr>
          <p:nvPr>
            <p:ph idx="1"/>
          </p:nvPr>
        </p:nvSpPr>
        <p:spPr>
          <a:xfrm>
            <a:off x="5370153" y="1526033"/>
            <a:ext cx="5536397" cy="3935281"/>
          </a:xfrm>
        </p:spPr>
        <p:txBody>
          <a:bodyPr>
            <a:normAutofit/>
          </a:bodyPr>
          <a:lstStyle/>
          <a:p>
            <a:endParaRPr lang="en-US" dirty="0"/>
          </a:p>
          <a:p>
            <a:endParaRPr lang="en-US" dirty="0"/>
          </a:p>
          <a:p>
            <a:endParaRPr lang="en-US" dirty="0"/>
          </a:p>
          <a:p>
            <a:endParaRPr lang="en-US" dirty="0"/>
          </a:p>
          <a:p>
            <a:r>
              <a:rPr lang="en-US" dirty="0"/>
              <a:t>Stream restoration</a:t>
            </a:r>
          </a:p>
        </p:txBody>
      </p:sp>
    </p:spTree>
    <p:extLst>
      <p:ext uri="{BB962C8B-B14F-4D97-AF65-F5344CB8AC3E}">
        <p14:creationId xmlns:p14="http://schemas.microsoft.com/office/powerpoint/2010/main" val="38658494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54CFBE-7957-619B-8390-455F6387AA5B}"/>
              </a:ext>
            </a:extLst>
          </p:cNvPr>
          <p:cNvSpPr>
            <a:spLocks noGrp="1"/>
          </p:cNvSpPr>
          <p:nvPr>
            <p:ph type="title"/>
          </p:nvPr>
        </p:nvSpPr>
        <p:spPr/>
        <p:txBody>
          <a:bodyPr/>
          <a:lstStyle/>
          <a:p>
            <a:r>
              <a:rPr lang="en-US" dirty="0"/>
              <a:t>Technical Review</a:t>
            </a:r>
          </a:p>
        </p:txBody>
      </p:sp>
      <p:sp>
        <p:nvSpPr>
          <p:cNvPr id="3" name="Content Placeholder 2">
            <a:extLst>
              <a:ext uri="{FF2B5EF4-FFF2-40B4-BE49-F238E27FC236}">
                <a16:creationId xmlns:a16="http://schemas.microsoft.com/office/drawing/2014/main" id="{A5A170BA-5EE8-81C4-08B4-A4E5E732E60E}"/>
              </a:ext>
            </a:extLst>
          </p:cNvPr>
          <p:cNvSpPr>
            <a:spLocks noGrp="1"/>
          </p:cNvSpPr>
          <p:nvPr>
            <p:ph idx="1"/>
          </p:nvPr>
        </p:nvSpPr>
        <p:spPr/>
        <p:txBody>
          <a:bodyPr/>
          <a:lstStyle/>
          <a:p>
            <a:r>
              <a:rPr lang="en-US" dirty="0"/>
              <a:t>If you are having a difficult time determining if it will impact the stream</a:t>
            </a:r>
          </a:p>
          <a:p>
            <a:r>
              <a:rPr lang="en-US" dirty="0"/>
              <a:t>If you are having a difficult time determining if it is a perennially-flowing stream</a:t>
            </a:r>
          </a:p>
        </p:txBody>
      </p:sp>
    </p:spTree>
    <p:extLst>
      <p:ext uri="{BB962C8B-B14F-4D97-AF65-F5344CB8AC3E}">
        <p14:creationId xmlns:p14="http://schemas.microsoft.com/office/powerpoint/2010/main" val="42430133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Logo,D.N.R.C.">
            <a:extLst>
              <a:ext uri="{FF2B5EF4-FFF2-40B4-BE49-F238E27FC236}">
                <a16:creationId xmlns:a16="http://schemas.microsoft.com/office/drawing/2014/main" id="{D881C1A0-52CA-A924-A30A-C69AE56B399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3602" y="2223655"/>
            <a:ext cx="2339589" cy="2244003"/>
          </a:xfrm>
          <a:prstGeom prst="rect">
            <a:avLst/>
          </a:prstGeom>
        </p:spPr>
      </p:pic>
      <p:graphicFrame>
        <p:nvGraphicFramePr>
          <p:cNvPr id="8" name="Table 7" descr="Hailey Graf">
            <a:extLst>
              <a:ext uri="{FF2B5EF4-FFF2-40B4-BE49-F238E27FC236}">
                <a16:creationId xmlns:a16="http://schemas.microsoft.com/office/drawing/2014/main" id="{6BC7D9EC-1A7E-616D-507F-96E633C5FEE8}"/>
              </a:ext>
            </a:extLst>
          </p:cNvPr>
          <p:cNvGraphicFramePr>
            <a:graphicFrameLocks noGrp="1"/>
          </p:cNvGraphicFramePr>
          <p:nvPr>
            <p:extLst>
              <p:ext uri="{D42A27DB-BD31-4B8C-83A1-F6EECF244321}">
                <p14:modId xmlns:p14="http://schemas.microsoft.com/office/powerpoint/2010/main" val="4058146188"/>
              </p:ext>
            </p:extLst>
          </p:nvPr>
        </p:nvGraphicFramePr>
        <p:xfrm>
          <a:off x="2466109" y="2011680"/>
          <a:ext cx="8257309" cy="2834640"/>
        </p:xfrm>
        <a:graphic>
          <a:graphicData uri="http://schemas.openxmlformats.org/drawingml/2006/table">
            <a:tbl>
              <a:tblPr firstRow="1" firstCol="1" bandRow="1"/>
              <a:tblGrid>
                <a:gridCol w="2119746">
                  <a:extLst>
                    <a:ext uri="{9D8B030D-6E8A-4147-A177-3AD203B41FA5}">
                      <a16:colId xmlns:a16="http://schemas.microsoft.com/office/drawing/2014/main" val="3818184944"/>
                    </a:ext>
                  </a:extLst>
                </a:gridCol>
                <a:gridCol w="6137563">
                  <a:extLst>
                    <a:ext uri="{9D8B030D-6E8A-4147-A177-3AD203B41FA5}">
                      <a16:colId xmlns:a16="http://schemas.microsoft.com/office/drawing/2014/main" val="186056899"/>
                    </a:ext>
                  </a:extLst>
                </a:gridCol>
              </a:tblGrid>
              <a:tr h="770890">
                <a:tc>
                  <a:txBody>
                    <a:bodyPr/>
                    <a:lstStyle/>
                    <a:p>
                      <a:pPr marL="0" marR="0" algn="ctr">
                        <a:spcBef>
                          <a:spcPts val="0"/>
                        </a:spcBef>
                        <a:spcAft>
                          <a:spcPts val="0"/>
                        </a:spcAft>
                      </a:pPr>
                      <a:endParaRPr lang="en-US" sz="1400" kern="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spcBef>
                          <a:spcPts val="0"/>
                        </a:spcBef>
                        <a:spcAft>
                          <a:spcPts val="0"/>
                        </a:spcAft>
                      </a:pPr>
                      <a:r>
                        <a:rPr lang="en-US" sz="4000" b="1" kern="0" dirty="0">
                          <a:solidFill>
                            <a:srgbClr val="2F5496"/>
                          </a:solidFill>
                          <a:effectLst/>
                          <a:latin typeface="Calibri" panose="020F0502020204030204" pitchFamily="34" charset="0"/>
                          <a:ea typeface="Times New Roman" panose="02020603050405020304" pitchFamily="18" charset="0"/>
                          <a:cs typeface="Times New Roman" panose="02020603050405020304" pitchFamily="18" charset="0"/>
                        </a:rPr>
                        <a:t>Hailey Graf</a:t>
                      </a:r>
                      <a:endParaRPr lang="en-US" sz="4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3200" kern="0" dirty="0">
                          <a:effectLst/>
                          <a:latin typeface="Calibri" panose="020F0502020204030204" pitchFamily="34" charset="0"/>
                          <a:ea typeface="Times New Roman" panose="02020603050405020304" pitchFamily="18" charset="0"/>
                          <a:cs typeface="Times New Roman" panose="02020603050405020304" pitchFamily="18" charset="0"/>
                        </a:rPr>
                        <a:t>Stream Permitting Coordinator</a:t>
                      </a:r>
                      <a:endParaRPr lang="en-US" sz="4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3200" kern="0" dirty="0">
                          <a:effectLst/>
                          <a:latin typeface="Calibri" panose="020F0502020204030204" pitchFamily="34" charset="0"/>
                          <a:ea typeface="Times New Roman" panose="02020603050405020304" pitchFamily="18" charset="0"/>
                          <a:cs typeface="Times New Roman" panose="02020603050405020304" pitchFamily="18" charset="0"/>
                        </a:rPr>
                        <a:t>Conservation Districts Bureau</a:t>
                      </a:r>
                      <a:endParaRPr lang="en-US" sz="4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800" kern="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US" sz="4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fr-FR" sz="3200" b="1" kern="0" dirty="0">
                          <a:solidFill>
                            <a:srgbClr val="2F5496"/>
                          </a:solidFill>
                          <a:effectLst/>
                          <a:latin typeface="Calibri" panose="020F0502020204030204" pitchFamily="34" charset="0"/>
                          <a:ea typeface="Times New Roman" panose="02020603050405020304" pitchFamily="18" charset="0"/>
                          <a:cs typeface="Times New Roman" panose="02020603050405020304" pitchFamily="18" charset="0"/>
                        </a:rPr>
                        <a:t>Phone : </a:t>
                      </a:r>
                      <a:r>
                        <a:rPr lang="en-US" sz="3200" kern="0" dirty="0">
                          <a:effectLst/>
                          <a:latin typeface="Calibri" panose="020F0502020204030204" pitchFamily="34" charset="0"/>
                          <a:ea typeface="Times New Roman" panose="02020603050405020304" pitchFamily="18" charset="0"/>
                          <a:cs typeface="Times New Roman" panose="02020603050405020304" pitchFamily="18" charset="0"/>
                        </a:rPr>
                        <a:t>(406) 437-4435</a:t>
                      </a:r>
                      <a:endParaRPr lang="en-US" sz="4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fr-FR" sz="3200" b="1" kern="0" dirty="0">
                          <a:solidFill>
                            <a:srgbClr val="2F5496"/>
                          </a:solidFill>
                          <a:effectLst/>
                          <a:latin typeface="Calibri" panose="020F0502020204030204" pitchFamily="34" charset="0"/>
                          <a:ea typeface="Times New Roman" panose="02020603050405020304" pitchFamily="18" charset="0"/>
                          <a:cs typeface="Times New Roman" panose="02020603050405020304" pitchFamily="18" charset="0"/>
                        </a:rPr>
                        <a:t>Email</a:t>
                      </a:r>
                      <a:r>
                        <a:rPr lang="fr-FR" sz="3200" kern="0" dirty="0">
                          <a:solidFill>
                            <a:srgbClr val="2F5496"/>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3200" kern="0" dirty="0">
                          <a:effectLst/>
                          <a:latin typeface="Calibri" panose="020F0502020204030204" pitchFamily="34" charset="0"/>
                          <a:ea typeface="Times New Roman" panose="02020603050405020304" pitchFamily="18" charset="0"/>
                          <a:cs typeface="Times New Roman" panose="02020603050405020304" pitchFamily="18" charset="0"/>
                          <a:hlinkClick r:id="rId3"/>
                        </a:rPr>
                        <a:t>hailey.graf@mt.gov</a:t>
                      </a:r>
                      <a:endParaRPr lang="en-US" sz="4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3886580721"/>
                  </a:ext>
                </a:extLst>
              </a:tr>
            </a:tbl>
          </a:graphicData>
        </a:graphic>
      </p:graphicFrame>
      <p:sp>
        <p:nvSpPr>
          <p:cNvPr id="2" name="Title 1">
            <a:extLst>
              <a:ext uri="{FF2B5EF4-FFF2-40B4-BE49-F238E27FC236}">
                <a16:creationId xmlns:a16="http://schemas.microsoft.com/office/drawing/2014/main" id="{D42CFB0A-3884-A17E-1EBD-B2652F3E956F}"/>
              </a:ext>
            </a:extLst>
          </p:cNvPr>
          <p:cNvSpPr>
            <a:spLocks noGrp="1"/>
          </p:cNvSpPr>
          <p:nvPr>
            <p:ph type="title"/>
          </p:nvPr>
        </p:nvSpPr>
        <p:spPr>
          <a:xfrm>
            <a:off x="831850" y="-2852737"/>
            <a:ext cx="10515600" cy="2852737"/>
          </a:xfrm>
        </p:spPr>
        <p:txBody>
          <a:bodyPr vert="horz" lIns="91440" tIns="45720" rIns="91440" bIns="45720" rtlCol="0" anchor="b">
            <a:normAutofit/>
          </a:bodyPr>
          <a:lstStyle/>
          <a:p>
            <a:r>
              <a:rPr lang="en-US" dirty="0"/>
              <a:t>Presentation Home Page</a:t>
            </a:r>
          </a:p>
        </p:txBody>
      </p:sp>
    </p:spTree>
    <p:extLst>
      <p:ext uri="{BB962C8B-B14F-4D97-AF65-F5344CB8AC3E}">
        <p14:creationId xmlns:p14="http://schemas.microsoft.com/office/powerpoint/2010/main" val="9847266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9">
            <a:extLst>
              <a:ext uri="{FF2B5EF4-FFF2-40B4-BE49-F238E27FC236}">
                <a16:creationId xmlns:a16="http://schemas.microsoft.com/office/drawing/2014/main" id="{FFD48BC7-DC40-47DE-87EE-9F4B6ECB9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7" name="Freeform: Shape 11">
            <a:extLst>
              <a:ext uri="{FF2B5EF4-FFF2-40B4-BE49-F238E27FC236}">
                <a16:creationId xmlns:a16="http://schemas.microsoft.com/office/drawing/2014/main" id="{E502BBC7-2C76-46F3-BC24-5985BC13D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4425" y="0"/>
            <a:ext cx="9963150"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solidFill>
              <a:srgbClr val="EFEFEF"/>
            </a:solidFill>
          </a:ln>
          <a:effectLst>
            <a:outerShdw blurRad="139700" sx="102000" sy="102000" algn="ctr" rotWithShape="0">
              <a:schemeClr val="bg1">
                <a:lumMod val="85000"/>
                <a:alpha val="3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4" name="Freeform: Shape 13">
            <a:extLst>
              <a:ext uri="{FF2B5EF4-FFF2-40B4-BE49-F238E27FC236}">
                <a16:creationId xmlns:a16="http://schemas.microsoft.com/office/drawing/2014/main" id="{C7F28D52-2A5F-4D23-81AE-7CB8B591C7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1664" y="0"/>
            <a:ext cx="9948672"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itle 3">
            <a:extLst>
              <a:ext uri="{FF2B5EF4-FFF2-40B4-BE49-F238E27FC236}">
                <a16:creationId xmlns:a16="http://schemas.microsoft.com/office/drawing/2014/main" id="{95E12A25-F928-5DD9-440E-AE823AAD9DFF}"/>
              </a:ext>
            </a:extLst>
          </p:cNvPr>
          <p:cNvSpPr>
            <a:spLocks noGrp="1"/>
          </p:cNvSpPr>
          <p:nvPr>
            <p:ph type="title"/>
          </p:nvPr>
        </p:nvSpPr>
        <p:spPr>
          <a:xfrm>
            <a:off x="1524003" y="1999615"/>
            <a:ext cx="9144000" cy="2764028"/>
          </a:xfrm>
        </p:spPr>
        <p:txBody>
          <a:bodyPr vert="horz" lIns="91440" tIns="45720" rIns="91440" bIns="45720" rtlCol="0" anchor="ctr">
            <a:normAutofit/>
          </a:bodyPr>
          <a:lstStyle/>
          <a:p>
            <a:pPr algn="ctr"/>
            <a:r>
              <a:rPr lang="en-US" sz="7200" kern="1200">
                <a:solidFill>
                  <a:schemeClr val="tx1"/>
                </a:solidFill>
                <a:latin typeface="+mj-lt"/>
                <a:ea typeface="+mj-ea"/>
                <a:cs typeface="+mj-cs"/>
              </a:rPr>
              <a:t>Q&amp;A</a:t>
            </a:r>
          </a:p>
        </p:txBody>
      </p:sp>
      <p:sp>
        <p:nvSpPr>
          <p:cNvPr id="5" name="Text Placeholder 4">
            <a:extLst>
              <a:ext uri="{FF2B5EF4-FFF2-40B4-BE49-F238E27FC236}">
                <a16:creationId xmlns:a16="http://schemas.microsoft.com/office/drawing/2014/main" id="{9DFD9B20-EE5C-5178-ACF0-EFBE8C6502DE}"/>
              </a:ext>
            </a:extLst>
          </p:cNvPr>
          <p:cNvSpPr>
            <a:spLocks noGrp="1"/>
          </p:cNvSpPr>
          <p:nvPr>
            <p:ph type="body" idx="1"/>
          </p:nvPr>
        </p:nvSpPr>
        <p:spPr>
          <a:xfrm>
            <a:off x="1966912" y="5645150"/>
            <a:ext cx="8258176" cy="631825"/>
          </a:xfrm>
        </p:spPr>
        <p:txBody>
          <a:bodyPr vert="horz" lIns="91440" tIns="45720" rIns="91440" bIns="45720" rtlCol="0" anchor="ctr">
            <a:normAutofit/>
          </a:bodyPr>
          <a:lstStyle/>
          <a:p>
            <a:pPr algn="ctr"/>
            <a:endParaRPr lang="en-US" sz="2800" kern="1200">
              <a:solidFill>
                <a:schemeClr val="tx1"/>
              </a:solidFill>
              <a:latin typeface="+mn-lt"/>
              <a:ea typeface="+mn-ea"/>
              <a:cs typeface="+mn-cs"/>
            </a:endParaRPr>
          </a:p>
        </p:txBody>
      </p:sp>
      <p:sp>
        <p:nvSpPr>
          <p:cNvPr id="16" name="Rectangle 15">
            <a:extLst>
              <a:ext uri="{FF2B5EF4-FFF2-40B4-BE49-F238E27FC236}">
                <a16:creationId xmlns:a16="http://schemas.microsoft.com/office/drawing/2014/main" id="{3629484E-3792-4B3D-89AD-7C8A1ED0E0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0" y="5524786"/>
            <a:ext cx="4754880" cy="274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733610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8">
            <a:extLst>
              <a:ext uri="{FF2B5EF4-FFF2-40B4-BE49-F238E27FC236}">
                <a16:creationId xmlns:a16="http://schemas.microsoft.com/office/drawing/2014/main" id="{6D1A2CED-DA9B-4CCF-8215-CFC65FE716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5" name="Rectangle 10">
            <a:extLst>
              <a:ext uri="{FF2B5EF4-FFF2-40B4-BE49-F238E27FC236}">
                <a16:creationId xmlns:a16="http://schemas.microsoft.com/office/drawing/2014/main" id="{562DFC44-A40C-4573-9230-B3EDB3EC8E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260019"/>
            <a:ext cx="11167447" cy="5933012"/>
          </a:xfrm>
          <a:prstGeom prst="rect">
            <a:avLst/>
          </a:prstGeom>
          <a:ln w="12700">
            <a:solidFill>
              <a:srgbClr val="DEDEDE"/>
            </a:solidFill>
          </a:ln>
          <a:effectLst>
            <a:outerShdw blurRad="50800" dist="38100" dir="2700000" algn="tl" rotWithShape="0">
              <a:schemeClr val="bg2">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E5B6DDB-97FB-9A4D-12B1-A34532453EDC}"/>
              </a:ext>
            </a:extLst>
          </p:cNvPr>
          <p:cNvSpPr>
            <a:spLocks noGrp="1"/>
          </p:cNvSpPr>
          <p:nvPr>
            <p:ph type="title"/>
          </p:nvPr>
        </p:nvSpPr>
        <p:spPr>
          <a:xfrm>
            <a:off x="1115568" y="509521"/>
            <a:ext cx="10232136" cy="1014984"/>
          </a:xfrm>
        </p:spPr>
        <p:txBody>
          <a:bodyPr>
            <a:normAutofit/>
          </a:bodyPr>
          <a:lstStyle/>
          <a:p>
            <a:r>
              <a:rPr lang="en-US" sz="4000"/>
              <a:t>What we’ll cover today:</a:t>
            </a:r>
          </a:p>
        </p:txBody>
      </p:sp>
      <p:sp>
        <p:nvSpPr>
          <p:cNvPr id="13" name="Rectangle 12">
            <a:extLst>
              <a:ext uri="{FF2B5EF4-FFF2-40B4-BE49-F238E27FC236}">
                <a16:creationId xmlns:a16="http://schemas.microsoft.com/office/drawing/2014/main" id="{15589D35-CF9F-4DE9-A792-8571A09E9B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658327"/>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16" name="Content Placeholder 2" descr="What we will cover today diagram">
            <a:extLst>
              <a:ext uri="{FF2B5EF4-FFF2-40B4-BE49-F238E27FC236}">
                <a16:creationId xmlns:a16="http://schemas.microsoft.com/office/drawing/2014/main" id="{7DBC65EE-0CE6-201A-BD39-D858D7D31F66}"/>
              </a:ext>
            </a:extLst>
          </p:cNvPr>
          <p:cNvGraphicFramePr>
            <a:graphicFrameLocks noGrp="1"/>
          </p:cNvGraphicFramePr>
          <p:nvPr>
            <p:ph idx="1"/>
            <p:extLst>
              <p:ext uri="{D42A27DB-BD31-4B8C-83A1-F6EECF244321}">
                <p14:modId xmlns:p14="http://schemas.microsoft.com/office/powerpoint/2010/main" val="3674718679"/>
              </p:ext>
            </p:extLst>
          </p:nvPr>
        </p:nvGraphicFramePr>
        <p:xfrm>
          <a:off x="1115568" y="1673352"/>
          <a:ext cx="10232136" cy="43342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541057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AFF8D2E5-2C4E-47B1-930B-6C82B7C313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E00D9C2-FFAE-2CD7-180E-A39663621059}"/>
              </a:ext>
            </a:extLst>
          </p:cNvPr>
          <p:cNvSpPr>
            <a:spLocks noGrp="1"/>
          </p:cNvSpPr>
          <p:nvPr>
            <p:ph type="title"/>
          </p:nvPr>
        </p:nvSpPr>
        <p:spPr>
          <a:xfrm>
            <a:off x="841248" y="251312"/>
            <a:ext cx="10506456" cy="1010264"/>
          </a:xfrm>
        </p:spPr>
        <p:txBody>
          <a:bodyPr anchor="ctr">
            <a:normAutofit/>
          </a:bodyPr>
          <a:lstStyle/>
          <a:p>
            <a:r>
              <a:rPr lang="en-US" dirty="0">
                <a:hlinkClick r:id="rId2"/>
              </a:rPr>
              <a:t>MCA 75-7-103</a:t>
            </a:r>
            <a:endParaRPr lang="en-US" dirty="0"/>
          </a:p>
        </p:txBody>
      </p:sp>
      <p:sp>
        <p:nvSpPr>
          <p:cNvPr id="13" name="Rectangle 12">
            <a:extLst>
              <a:ext uri="{FF2B5EF4-FFF2-40B4-BE49-F238E27FC236}">
                <a16:creationId xmlns:a16="http://schemas.microsoft.com/office/drawing/2014/main" id="{801E4ADA-0EA9-4930-846E-3C11E8BED6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17618"/>
            <a:ext cx="128016" cy="63141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FB92FFCE-0C90-454E-AA25-D4EE9A6C39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1380864"/>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40D2A244-4E1F-DC0B-553C-8D0C987F2ABA}"/>
              </a:ext>
            </a:extLst>
          </p:cNvPr>
          <p:cNvSpPr>
            <a:spLocks noGrp="1"/>
          </p:cNvSpPr>
          <p:nvPr>
            <p:ph idx="1"/>
          </p:nvPr>
        </p:nvSpPr>
        <p:spPr>
          <a:xfrm>
            <a:off x="1059065" y="1814614"/>
            <a:ext cx="10285591" cy="4256161"/>
          </a:xfrm>
        </p:spPr>
        <p:txBody>
          <a:bodyPr>
            <a:normAutofit/>
          </a:bodyPr>
          <a:lstStyle/>
          <a:p>
            <a:pPr marL="0" indent="0" algn="just" defTabSz="886968">
              <a:spcBef>
                <a:spcPts val="970"/>
              </a:spcBef>
              <a:buNone/>
            </a:pPr>
            <a:r>
              <a:rPr lang="en-US" sz="2716" kern="1200">
                <a:solidFill>
                  <a:srgbClr val="333333"/>
                </a:solidFill>
                <a:latin typeface="Helvetica Neue"/>
                <a:ea typeface="+mn-ea"/>
                <a:cs typeface="+mn-cs"/>
              </a:rPr>
              <a:t>(5) (a) "Project" means a physical alteration or modification that results in a change in the state of a natural, perennial-flowing stream or river, its bed, or its immediate banks.</a:t>
            </a:r>
          </a:p>
          <a:p>
            <a:endParaRPr lang="en-US" dirty="0"/>
          </a:p>
        </p:txBody>
      </p:sp>
      <p:sp>
        <p:nvSpPr>
          <p:cNvPr id="5" name="TextBox 4">
            <a:extLst>
              <a:ext uri="{FF2B5EF4-FFF2-40B4-BE49-F238E27FC236}">
                <a16:creationId xmlns:a16="http://schemas.microsoft.com/office/drawing/2014/main" id="{6B0BF9E0-EC4B-05CB-4185-DF6A56E0D85F}"/>
              </a:ext>
            </a:extLst>
          </p:cNvPr>
          <p:cNvSpPr txBox="1"/>
          <p:nvPr/>
        </p:nvSpPr>
        <p:spPr>
          <a:xfrm>
            <a:off x="838200" y="3483436"/>
            <a:ext cx="5579738" cy="1589538"/>
          </a:xfrm>
          <a:prstGeom prst="rect">
            <a:avLst/>
          </a:prstGeom>
          <a:noFill/>
          <a:ln>
            <a:solidFill>
              <a:schemeClr val="accent1"/>
            </a:solidFill>
          </a:ln>
        </p:spPr>
        <p:txBody>
          <a:bodyPr wrap="square" rtlCol="0">
            <a:spAutoFit/>
          </a:bodyPr>
          <a:lstStyle/>
          <a:p>
            <a:pPr defTabSz="886968">
              <a:spcAft>
                <a:spcPts val="600"/>
              </a:spcAft>
            </a:pPr>
            <a:r>
              <a:rPr lang="en-US" sz="1746" kern="1200">
                <a:solidFill>
                  <a:schemeClr val="tx1"/>
                </a:solidFill>
                <a:latin typeface="+mn-lt"/>
                <a:ea typeface="+mn-ea"/>
                <a:cs typeface="+mn-cs"/>
                <a:hlinkClick r:id="rId3"/>
              </a:rPr>
              <a:t>Adopted Rules</a:t>
            </a:r>
            <a:r>
              <a:rPr lang="en-US" sz="1746" kern="1200">
                <a:solidFill>
                  <a:schemeClr val="tx1"/>
                </a:solidFill>
                <a:latin typeface="+mn-lt"/>
                <a:ea typeface="+mn-ea"/>
                <a:cs typeface="+mn-cs"/>
              </a:rPr>
              <a:t>: Physical alteration or modification</a:t>
            </a:r>
          </a:p>
          <a:p>
            <a:pPr defTabSz="886968">
              <a:spcAft>
                <a:spcPts val="600"/>
              </a:spcAft>
            </a:pPr>
            <a:endParaRPr lang="en-US" sz="1746" kern="1200">
              <a:solidFill>
                <a:schemeClr val="tx1"/>
              </a:solidFill>
              <a:latin typeface="+mn-lt"/>
              <a:ea typeface="+mn-ea"/>
              <a:cs typeface="+mn-cs"/>
            </a:endParaRPr>
          </a:p>
          <a:p>
            <a:pPr defTabSz="886968">
              <a:spcAft>
                <a:spcPts val="600"/>
              </a:spcAft>
            </a:pPr>
            <a:r>
              <a:rPr lang="en-US" sz="1746" kern="1200" spc="5">
                <a:solidFill>
                  <a:srgbClr val="000000"/>
                </a:solidFill>
                <a:latin typeface="Times New Roman" panose="02020603050405020304" pitchFamily="18" charset="0"/>
                <a:ea typeface="+mn-ea"/>
                <a:cs typeface="+mn-cs"/>
              </a:rPr>
              <a:t>Physical alteration or modification means human-caused actions resulting in the placement, removal, or disturbance of materials of any nature or character.</a:t>
            </a:r>
            <a:endParaRPr lang="en-US" sz="1800">
              <a:effectLst/>
              <a:latin typeface="Times New Roman" panose="02020603050405020304" pitchFamily="18" charset="0"/>
              <a:ea typeface="Times New Roman" panose="02020603050405020304" pitchFamily="18" charset="0"/>
            </a:endParaRPr>
          </a:p>
        </p:txBody>
      </p:sp>
      <p:sp>
        <p:nvSpPr>
          <p:cNvPr id="6" name="Arrow: Right 5" descr="Arrow pointing upward to the right">
            <a:extLst>
              <a:ext uri="{FF2B5EF4-FFF2-40B4-BE49-F238E27FC236}">
                <a16:creationId xmlns:a16="http://schemas.microsoft.com/office/drawing/2014/main" id="{5313A77A-DCF4-5AAF-EE2D-50DDD5C6F089}"/>
              </a:ext>
            </a:extLst>
          </p:cNvPr>
          <p:cNvSpPr/>
          <p:nvPr/>
        </p:nvSpPr>
        <p:spPr>
          <a:xfrm rot="19479377">
            <a:off x="4223991" y="2651301"/>
            <a:ext cx="2178164" cy="41162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837282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6D1A2CED-DA9B-4CCF-8215-CFC65FE716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5" name="Rectangle 14">
            <a:extLst>
              <a:ext uri="{FF2B5EF4-FFF2-40B4-BE49-F238E27FC236}">
                <a16:creationId xmlns:a16="http://schemas.microsoft.com/office/drawing/2014/main" id="{562DFC44-A40C-4573-9230-B3EDB3EC8E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260019"/>
            <a:ext cx="11167447" cy="5933012"/>
          </a:xfrm>
          <a:prstGeom prst="rect">
            <a:avLst/>
          </a:prstGeom>
          <a:ln w="12700">
            <a:solidFill>
              <a:srgbClr val="DEDEDE"/>
            </a:solidFill>
          </a:ln>
          <a:effectLst>
            <a:outerShdw blurRad="50800" dist="38100" dir="2700000" algn="tl" rotWithShape="0">
              <a:schemeClr val="bg2">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E00D9C2-FFAE-2CD7-180E-A39663621059}"/>
              </a:ext>
            </a:extLst>
          </p:cNvPr>
          <p:cNvSpPr>
            <a:spLocks noGrp="1"/>
          </p:cNvSpPr>
          <p:nvPr>
            <p:ph type="title"/>
          </p:nvPr>
        </p:nvSpPr>
        <p:spPr>
          <a:xfrm>
            <a:off x="1115568" y="509521"/>
            <a:ext cx="10232136" cy="1014984"/>
          </a:xfrm>
        </p:spPr>
        <p:txBody>
          <a:bodyPr>
            <a:normAutofit/>
          </a:bodyPr>
          <a:lstStyle/>
          <a:p>
            <a:r>
              <a:rPr lang="en-US" sz="4000" dirty="0">
                <a:hlinkClick r:id="rId2"/>
              </a:rPr>
              <a:t>MCA 75-7-103</a:t>
            </a:r>
            <a:r>
              <a:rPr lang="en-US" sz="4000" dirty="0"/>
              <a:t>.</a:t>
            </a:r>
          </a:p>
        </p:txBody>
      </p:sp>
      <p:sp>
        <p:nvSpPr>
          <p:cNvPr id="17" name="Rectangle 16">
            <a:extLst>
              <a:ext uri="{FF2B5EF4-FFF2-40B4-BE49-F238E27FC236}">
                <a16:creationId xmlns:a16="http://schemas.microsoft.com/office/drawing/2014/main" id="{15589D35-CF9F-4DE9-A792-8571A09E9B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658327"/>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40D2A244-4E1F-DC0B-553C-8D0C987F2ABA}"/>
              </a:ext>
            </a:extLst>
          </p:cNvPr>
          <p:cNvSpPr>
            <a:spLocks noGrp="1"/>
          </p:cNvSpPr>
          <p:nvPr>
            <p:ph idx="1"/>
          </p:nvPr>
        </p:nvSpPr>
        <p:spPr>
          <a:xfrm>
            <a:off x="1115568" y="1723459"/>
            <a:ext cx="10232136" cy="4234041"/>
          </a:xfrm>
        </p:spPr>
        <p:txBody>
          <a:bodyPr>
            <a:normAutofit/>
          </a:bodyPr>
          <a:lstStyle/>
          <a:p>
            <a:pPr marL="0" indent="0" algn="just" defTabSz="886968">
              <a:spcBef>
                <a:spcPts val="970"/>
              </a:spcBef>
              <a:buNone/>
            </a:pPr>
            <a:r>
              <a:rPr lang="en-US" sz="2716" kern="1200" dirty="0">
                <a:solidFill>
                  <a:srgbClr val="333333"/>
                </a:solidFill>
                <a:latin typeface="Helvetica Neue"/>
                <a:ea typeface="+mn-ea"/>
                <a:cs typeface="+mn-cs"/>
              </a:rPr>
              <a:t>(5) (a) "Project" means a physical alteration or modification that results in a change in the state of a natural, perennial-flowing stream or river, its bed, or its immediate banks.</a:t>
            </a:r>
          </a:p>
          <a:p>
            <a:endParaRPr lang="en-US" dirty="0"/>
          </a:p>
        </p:txBody>
      </p:sp>
      <p:sp>
        <p:nvSpPr>
          <p:cNvPr id="7" name="TextBox 6">
            <a:extLst>
              <a:ext uri="{FF2B5EF4-FFF2-40B4-BE49-F238E27FC236}">
                <a16:creationId xmlns:a16="http://schemas.microsoft.com/office/drawing/2014/main" id="{3B962723-D89E-6F1C-6625-D36BF59E6B8A}"/>
              </a:ext>
            </a:extLst>
          </p:cNvPr>
          <p:cNvSpPr txBox="1"/>
          <p:nvPr/>
        </p:nvSpPr>
        <p:spPr>
          <a:xfrm>
            <a:off x="4748586" y="3874112"/>
            <a:ext cx="5550740" cy="1858201"/>
          </a:xfrm>
          <a:prstGeom prst="rect">
            <a:avLst/>
          </a:prstGeom>
          <a:noFill/>
          <a:ln>
            <a:solidFill>
              <a:schemeClr val="accent1"/>
            </a:solidFill>
          </a:ln>
        </p:spPr>
        <p:txBody>
          <a:bodyPr wrap="square" rtlCol="0">
            <a:spAutoFit/>
          </a:bodyPr>
          <a:lstStyle/>
          <a:p>
            <a:pPr defTabSz="886968">
              <a:spcAft>
                <a:spcPts val="600"/>
              </a:spcAft>
            </a:pPr>
            <a:r>
              <a:rPr lang="en-US" sz="1746" kern="1200" dirty="0">
                <a:solidFill>
                  <a:schemeClr val="tx1"/>
                </a:solidFill>
                <a:latin typeface="+mn-lt"/>
                <a:ea typeface="+mn-ea"/>
                <a:cs typeface="+mn-cs"/>
                <a:hlinkClick r:id="rId3"/>
              </a:rPr>
              <a:t>ARM 36.2.402</a:t>
            </a:r>
            <a:r>
              <a:rPr lang="en-US" sz="1746" kern="1200" dirty="0">
                <a:solidFill>
                  <a:schemeClr val="tx1"/>
                </a:solidFill>
                <a:latin typeface="+mn-lt"/>
                <a:ea typeface="+mn-ea"/>
                <a:cs typeface="+mn-cs"/>
              </a:rPr>
              <a:t>: perennial-flowing stream</a:t>
            </a:r>
          </a:p>
          <a:p>
            <a:pPr defTabSz="886968">
              <a:spcAft>
                <a:spcPts val="600"/>
              </a:spcAft>
            </a:pPr>
            <a:endParaRPr lang="en-US" sz="1746" kern="1200" dirty="0">
              <a:solidFill>
                <a:schemeClr val="tx1"/>
              </a:solidFill>
              <a:latin typeface="+mn-lt"/>
              <a:ea typeface="+mn-ea"/>
              <a:cs typeface="+mn-cs"/>
            </a:endParaRPr>
          </a:p>
          <a:p>
            <a:pPr defTabSz="886968">
              <a:spcAft>
                <a:spcPts val="600"/>
              </a:spcAft>
            </a:pPr>
            <a:r>
              <a:rPr lang="en-US" sz="1746" kern="1200" dirty="0">
                <a:solidFill>
                  <a:schemeClr val="tx1"/>
                </a:solidFill>
                <a:latin typeface="+mn-lt"/>
                <a:ea typeface="+mn-ea"/>
                <a:cs typeface="+mn-cs"/>
              </a:rPr>
              <a:t>means a stream, which in the absence of diversion, impoundment, appropriation, or extreme drought, flows continuously at all seasons of the year and during dry as well as wet years. </a:t>
            </a:r>
            <a:endParaRPr lang="en-US" sz="1800" dirty="0">
              <a:effectLst/>
              <a:latin typeface="Times New Roman" panose="02020603050405020304" pitchFamily="18" charset="0"/>
              <a:ea typeface="Times New Roman" panose="02020603050405020304" pitchFamily="18" charset="0"/>
            </a:endParaRPr>
          </a:p>
        </p:txBody>
      </p:sp>
      <p:sp>
        <p:nvSpPr>
          <p:cNvPr id="8" name="Arrow: Right 7" descr="arrow pointing upward toward the right">
            <a:extLst>
              <a:ext uri="{FF2B5EF4-FFF2-40B4-BE49-F238E27FC236}">
                <a16:creationId xmlns:a16="http://schemas.microsoft.com/office/drawing/2014/main" id="{F8DB4300-7835-DCB5-084E-AE2BEC74247B}"/>
              </a:ext>
            </a:extLst>
          </p:cNvPr>
          <p:cNvSpPr/>
          <p:nvPr/>
        </p:nvSpPr>
        <p:spPr>
          <a:xfrm rot="19479377">
            <a:off x="8116781" y="3046302"/>
            <a:ext cx="2166844" cy="40948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687362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6D1A2CED-DA9B-4CCF-8215-CFC65FE716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5" name="Rectangle 14">
            <a:extLst>
              <a:ext uri="{FF2B5EF4-FFF2-40B4-BE49-F238E27FC236}">
                <a16:creationId xmlns:a16="http://schemas.microsoft.com/office/drawing/2014/main" id="{562DFC44-A40C-4573-9230-B3EDB3EC8E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260019"/>
            <a:ext cx="11167447" cy="5933012"/>
          </a:xfrm>
          <a:prstGeom prst="rect">
            <a:avLst/>
          </a:prstGeom>
          <a:ln w="12700">
            <a:solidFill>
              <a:srgbClr val="DEDEDE"/>
            </a:solidFill>
          </a:ln>
          <a:effectLst>
            <a:outerShdw blurRad="50800" dist="38100" dir="2700000" algn="tl" rotWithShape="0">
              <a:schemeClr val="bg2">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E00D9C2-FFAE-2CD7-180E-A39663621059}"/>
              </a:ext>
            </a:extLst>
          </p:cNvPr>
          <p:cNvSpPr>
            <a:spLocks noGrp="1"/>
          </p:cNvSpPr>
          <p:nvPr>
            <p:ph type="title"/>
          </p:nvPr>
        </p:nvSpPr>
        <p:spPr>
          <a:xfrm>
            <a:off x="1115568" y="509521"/>
            <a:ext cx="10232136" cy="1014984"/>
          </a:xfrm>
        </p:spPr>
        <p:txBody>
          <a:bodyPr>
            <a:normAutofit/>
          </a:bodyPr>
          <a:lstStyle/>
          <a:p>
            <a:r>
              <a:rPr lang="en-US" sz="4000" dirty="0">
                <a:hlinkClick r:id="rId2"/>
              </a:rPr>
              <a:t>MCA 75-7-103</a:t>
            </a:r>
            <a:r>
              <a:rPr lang="en-US" sz="4000" dirty="0"/>
              <a:t>..</a:t>
            </a:r>
          </a:p>
        </p:txBody>
      </p:sp>
      <p:sp>
        <p:nvSpPr>
          <p:cNvPr id="17" name="Rectangle 16">
            <a:extLst>
              <a:ext uri="{FF2B5EF4-FFF2-40B4-BE49-F238E27FC236}">
                <a16:creationId xmlns:a16="http://schemas.microsoft.com/office/drawing/2014/main" id="{15589D35-CF9F-4DE9-A792-8571A09E9B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658327"/>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40D2A244-4E1F-DC0B-553C-8D0C987F2ABA}"/>
              </a:ext>
            </a:extLst>
          </p:cNvPr>
          <p:cNvSpPr>
            <a:spLocks noGrp="1"/>
          </p:cNvSpPr>
          <p:nvPr>
            <p:ph idx="1"/>
          </p:nvPr>
        </p:nvSpPr>
        <p:spPr>
          <a:xfrm>
            <a:off x="1151998" y="1673352"/>
            <a:ext cx="10159275" cy="4203891"/>
          </a:xfrm>
        </p:spPr>
        <p:txBody>
          <a:bodyPr>
            <a:normAutofit/>
          </a:bodyPr>
          <a:lstStyle/>
          <a:p>
            <a:pPr marL="0" indent="0" algn="just" defTabSz="877824">
              <a:spcBef>
                <a:spcPts val="960"/>
              </a:spcBef>
              <a:buNone/>
            </a:pPr>
            <a:r>
              <a:rPr lang="en-US" sz="2688" kern="1200" dirty="0">
                <a:solidFill>
                  <a:srgbClr val="333333"/>
                </a:solidFill>
                <a:latin typeface="Helvetica Neue"/>
                <a:ea typeface="+mn-ea"/>
                <a:cs typeface="+mn-cs"/>
              </a:rPr>
              <a:t>(5) (a) "Project" means a physical alteration or modification that results in a change in the state of a natural, perennial-flowing stream or river, its bed, or its immediate banks.</a:t>
            </a:r>
          </a:p>
          <a:p>
            <a:endParaRPr lang="en-US" dirty="0"/>
          </a:p>
        </p:txBody>
      </p:sp>
      <p:sp>
        <p:nvSpPr>
          <p:cNvPr id="7" name="TextBox 6">
            <a:extLst>
              <a:ext uri="{FF2B5EF4-FFF2-40B4-BE49-F238E27FC236}">
                <a16:creationId xmlns:a16="http://schemas.microsoft.com/office/drawing/2014/main" id="{3B962723-D89E-6F1C-6625-D36BF59E6B8A}"/>
              </a:ext>
            </a:extLst>
          </p:cNvPr>
          <p:cNvSpPr txBox="1"/>
          <p:nvPr/>
        </p:nvSpPr>
        <p:spPr>
          <a:xfrm>
            <a:off x="5800059" y="4312728"/>
            <a:ext cx="5511214" cy="1841658"/>
          </a:xfrm>
          <a:prstGeom prst="rect">
            <a:avLst/>
          </a:prstGeom>
          <a:noFill/>
          <a:ln>
            <a:solidFill>
              <a:schemeClr val="accent1"/>
            </a:solidFill>
          </a:ln>
        </p:spPr>
        <p:txBody>
          <a:bodyPr wrap="square" rtlCol="0">
            <a:spAutoFit/>
          </a:bodyPr>
          <a:lstStyle/>
          <a:p>
            <a:pPr defTabSz="877824">
              <a:spcAft>
                <a:spcPts val="600"/>
              </a:spcAft>
            </a:pPr>
            <a:r>
              <a:rPr lang="en-US" sz="1728" kern="1200">
                <a:solidFill>
                  <a:schemeClr val="tx1"/>
                </a:solidFill>
                <a:latin typeface="+mn-lt"/>
                <a:ea typeface="+mn-ea"/>
                <a:cs typeface="+mn-cs"/>
                <a:hlinkClick r:id="rId3"/>
              </a:rPr>
              <a:t>ARM 36.2.402: Immediate banks</a:t>
            </a:r>
            <a:endParaRPr lang="en-US" sz="1728" kern="1200">
              <a:solidFill>
                <a:schemeClr val="tx1"/>
              </a:solidFill>
              <a:latin typeface="+mn-lt"/>
              <a:ea typeface="+mn-ea"/>
              <a:cs typeface="+mn-cs"/>
            </a:endParaRPr>
          </a:p>
          <a:p>
            <a:pPr defTabSz="877824">
              <a:spcAft>
                <a:spcPts val="600"/>
              </a:spcAft>
            </a:pPr>
            <a:endParaRPr lang="en-US" sz="1728" kern="1200">
              <a:solidFill>
                <a:schemeClr val="tx1"/>
              </a:solidFill>
              <a:latin typeface="+mn-lt"/>
              <a:ea typeface="+mn-ea"/>
              <a:cs typeface="+mn-cs"/>
            </a:endParaRPr>
          </a:p>
          <a:p>
            <a:pPr defTabSz="877824">
              <a:spcAft>
                <a:spcPts val="600"/>
              </a:spcAft>
            </a:pPr>
            <a:r>
              <a:rPr lang="en-US" sz="1728" kern="1200">
                <a:solidFill>
                  <a:schemeClr val="tx1"/>
                </a:solidFill>
                <a:latin typeface="+mn-lt"/>
                <a:ea typeface="+mn-ea"/>
                <a:cs typeface="+mn-cs"/>
              </a:rPr>
              <a:t>"Immediate banks" means the area above the mean high water mark and directly adjacent to the stream, which when physically altered or modified has the potential to affect the state of a stream.</a:t>
            </a:r>
            <a:endParaRPr lang="en-US" sz="1800">
              <a:effectLst/>
              <a:latin typeface="Times New Roman" panose="02020603050405020304" pitchFamily="18" charset="0"/>
              <a:ea typeface="Times New Roman" panose="02020603050405020304" pitchFamily="18" charset="0"/>
            </a:endParaRPr>
          </a:p>
        </p:txBody>
      </p:sp>
      <p:sp>
        <p:nvSpPr>
          <p:cNvPr id="8" name="Arrow: Right 7" descr="arrow pointing upward toward the left">
            <a:extLst>
              <a:ext uri="{FF2B5EF4-FFF2-40B4-BE49-F238E27FC236}">
                <a16:creationId xmlns:a16="http://schemas.microsoft.com/office/drawing/2014/main" id="{F8DB4300-7835-DCB5-084E-AE2BEC74247B}"/>
              </a:ext>
            </a:extLst>
          </p:cNvPr>
          <p:cNvSpPr/>
          <p:nvPr/>
        </p:nvSpPr>
        <p:spPr>
          <a:xfrm rot="13733542">
            <a:off x="6386537" y="3372000"/>
            <a:ext cx="1840083" cy="40656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187513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0D2A244-4E1F-DC0B-553C-8D0C987F2ABA}"/>
              </a:ext>
            </a:extLst>
          </p:cNvPr>
          <p:cNvSpPr>
            <a:spLocks noGrp="1"/>
          </p:cNvSpPr>
          <p:nvPr>
            <p:ph type="title" idx="4294967295"/>
          </p:nvPr>
        </p:nvSpPr>
        <p:spPr>
          <a:xfrm>
            <a:off x="838200" y="546100"/>
            <a:ext cx="10515600" cy="435133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schemeClr val="accent1"/>
                </a:solidFill>
                <a:effectLst/>
                <a:uLnTx/>
                <a:uFillTx/>
                <a:latin typeface="+mn-lt"/>
                <a:ea typeface="+mn-ea"/>
                <a:cs typeface="+mn-cs"/>
              </a:rPr>
              <a:t>Immediate banks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"Immediate banks" means the area above the mean high water mark and directly adjacent to the stream, which when physically altered or modified has the potential to affect the state of a stream.</a:t>
            </a:r>
            <a:endParaRPr kumimoji="0" lang="en-US" sz="2800" b="0" i="0" u="none" strike="noStrike" kern="1200" cap="none" spc="0" normalizeH="0" baseline="0" noProof="0" dirty="0">
              <a:ln>
                <a:noFill/>
              </a:ln>
              <a:solidFill>
                <a:schemeClr val="tx1"/>
              </a:solidFill>
              <a:effectLst/>
              <a:uLnTx/>
              <a:uFillTx/>
              <a:latin typeface="Times New Roman" panose="02020603050405020304" pitchFamily="18" charset="0"/>
              <a:ea typeface="Times New Roman" panose="02020603050405020304" pitchFamily="18" charset="0"/>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sp>
        <p:nvSpPr>
          <p:cNvPr id="8" name="Arrow: Right 7" descr="arrow pointing upward toward the right">
            <a:extLst>
              <a:ext uri="{FF2B5EF4-FFF2-40B4-BE49-F238E27FC236}">
                <a16:creationId xmlns:a16="http://schemas.microsoft.com/office/drawing/2014/main" id="{F8DB4300-7835-DCB5-084E-AE2BEC74247B}"/>
              </a:ext>
            </a:extLst>
          </p:cNvPr>
          <p:cNvSpPr/>
          <p:nvPr/>
        </p:nvSpPr>
        <p:spPr>
          <a:xfrm rot="20132355">
            <a:off x="3275497" y="2082273"/>
            <a:ext cx="4546835" cy="42082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9287834-6E21-6D0E-42EF-0A85F0AAB636}"/>
              </a:ext>
            </a:extLst>
          </p:cNvPr>
          <p:cNvSpPr txBox="1"/>
          <p:nvPr/>
        </p:nvSpPr>
        <p:spPr>
          <a:xfrm>
            <a:off x="604681" y="3180907"/>
            <a:ext cx="3984903" cy="3416320"/>
          </a:xfrm>
          <a:prstGeom prst="rect">
            <a:avLst/>
          </a:prstGeom>
          <a:noFill/>
          <a:ln>
            <a:solidFill>
              <a:schemeClr val="accent1"/>
            </a:solidFill>
          </a:ln>
        </p:spPr>
        <p:txBody>
          <a:bodyPr wrap="square" rtlCol="0">
            <a:spAutoFit/>
          </a:bodyPr>
          <a:lstStyle/>
          <a:p>
            <a:r>
              <a:rPr lang="en-US" dirty="0"/>
              <a:t>ARM: Mean high water mark</a:t>
            </a:r>
          </a:p>
          <a:p>
            <a:endParaRPr lang="en-US" dirty="0"/>
          </a:p>
          <a:p>
            <a:r>
              <a:rPr lang="en-US" dirty="0"/>
              <a:t>"Mean high water mark" means the line that water impresses on the land for sufficient periods to cause physical characteristics that distinguish the area below the line from above it. Characteristics of the area below the line include, when appropriate, deprivation of the soil of substantially all terrestrial vegetation and destruction of its agricultural value. </a:t>
            </a:r>
            <a:endParaRPr lang="en-US"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125060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0D2A244-4E1F-DC0B-553C-8D0C987F2ABA}"/>
              </a:ext>
            </a:extLst>
          </p:cNvPr>
          <p:cNvSpPr>
            <a:spLocks noGrp="1"/>
          </p:cNvSpPr>
          <p:nvPr>
            <p:ph type="title" idx="4294967295"/>
          </p:nvPr>
        </p:nvSpPr>
        <p:spPr>
          <a:xfrm>
            <a:off x="838200" y="546100"/>
            <a:ext cx="10515600" cy="435133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schemeClr val="accent1"/>
                </a:solidFill>
                <a:effectLst/>
                <a:uLnTx/>
                <a:uFillTx/>
                <a:latin typeface="+mn-lt"/>
                <a:ea typeface="+mn-ea"/>
                <a:cs typeface="+mn-cs"/>
              </a:rPr>
              <a:t>Immediate banks-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"Immediate banks" means the area above the mean high water mark and directly adjacent to the stream, which when physically altered or modified has the potential to affect the state of a stream.</a:t>
            </a:r>
            <a:endParaRPr kumimoji="0" lang="en-US" sz="2800" b="0" i="0" u="none" strike="noStrike" kern="1200" cap="none" spc="0" normalizeH="0" baseline="0" noProof="0" dirty="0">
              <a:ln>
                <a:noFill/>
              </a:ln>
              <a:solidFill>
                <a:schemeClr val="tx1"/>
              </a:solidFill>
              <a:effectLst/>
              <a:uLnTx/>
              <a:uFillTx/>
              <a:latin typeface="Times New Roman" panose="02020603050405020304" pitchFamily="18" charset="0"/>
              <a:ea typeface="Times New Roman" panose="02020603050405020304" pitchFamily="18" charset="0"/>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sp>
        <p:nvSpPr>
          <p:cNvPr id="8" name="Arrow: Right 7" descr="arrow pointing straight up">
            <a:extLst>
              <a:ext uri="{FF2B5EF4-FFF2-40B4-BE49-F238E27FC236}">
                <a16:creationId xmlns:a16="http://schemas.microsoft.com/office/drawing/2014/main" id="{F8DB4300-7835-DCB5-084E-AE2BEC74247B}"/>
              </a:ext>
            </a:extLst>
          </p:cNvPr>
          <p:cNvSpPr/>
          <p:nvPr/>
        </p:nvSpPr>
        <p:spPr>
          <a:xfrm rot="16200000">
            <a:off x="2925681" y="3218586"/>
            <a:ext cx="2374030" cy="42082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681109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80">
                                          <p:stCondLst>
                                            <p:cond delay="0"/>
                                          </p:stCondLst>
                                        </p:cTn>
                                        <p:tgtEl>
                                          <p:spTgt spid="8"/>
                                        </p:tgtEl>
                                      </p:cBhvr>
                                    </p:animEffect>
                                    <p:anim calcmode="lin" valueType="num">
                                      <p:cBhvr>
                                        <p:cTn id="8"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13" dur="26">
                                          <p:stCondLst>
                                            <p:cond delay="650"/>
                                          </p:stCondLst>
                                        </p:cTn>
                                        <p:tgtEl>
                                          <p:spTgt spid="8"/>
                                        </p:tgtEl>
                                      </p:cBhvr>
                                      <p:to x="100000" y="60000"/>
                                    </p:animScale>
                                    <p:animScale>
                                      <p:cBhvr>
                                        <p:cTn id="14" dur="166" decel="50000">
                                          <p:stCondLst>
                                            <p:cond delay="676"/>
                                          </p:stCondLst>
                                        </p:cTn>
                                        <p:tgtEl>
                                          <p:spTgt spid="8"/>
                                        </p:tgtEl>
                                      </p:cBhvr>
                                      <p:to x="100000" y="100000"/>
                                    </p:animScale>
                                    <p:animScale>
                                      <p:cBhvr>
                                        <p:cTn id="15" dur="26">
                                          <p:stCondLst>
                                            <p:cond delay="1312"/>
                                          </p:stCondLst>
                                        </p:cTn>
                                        <p:tgtEl>
                                          <p:spTgt spid="8"/>
                                        </p:tgtEl>
                                      </p:cBhvr>
                                      <p:to x="100000" y="80000"/>
                                    </p:animScale>
                                    <p:animScale>
                                      <p:cBhvr>
                                        <p:cTn id="16" dur="166" decel="50000">
                                          <p:stCondLst>
                                            <p:cond delay="1338"/>
                                          </p:stCondLst>
                                        </p:cTn>
                                        <p:tgtEl>
                                          <p:spTgt spid="8"/>
                                        </p:tgtEl>
                                      </p:cBhvr>
                                      <p:to x="100000" y="100000"/>
                                    </p:animScale>
                                    <p:animScale>
                                      <p:cBhvr>
                                        <p:cTn id="17" dur="26">
                                          <p:stCondLst>
                                            <p:cond delay="1642"/>
                                          </p:stCondLst>
                                        </p:cTn>
                                        <p:tgtEl>
                                          <p:spTgt spid="8"/>
                                        </p:tgtEl>
                                      </p:cBhvr>
                                      <p:to x="100000" y="90000"/>
                                    </p:animScale>
                                    <p:animScale>
                                      <p:cBhvr>
                                        <p:cTn id="18" dur="166" decel="50000">
                                          <p:stCondLst>
                                            <p:cond delay="1668"/>
                                          </p:stCondLst>
                                        </p:cTn>
                                        <p:tgtEl>
                                          <p:spTgt spid="8"/>
                                        </p:tgtEl>
                                      </p:cBhvr>
                                      <p:to x="100000" y="100000"/>
                                    </p:animScale>
                                    <p:animScale>
                                      <p:cBhvr>
                                        <p:cTn id="19" dur="26">
                                          <p:stCondLst>
                                            <p:cond delay="1808"/>
                                          </p:stCondLst>
                                        </p:cTn>
                                        <p:tgtEl>
                                          <p:spTgt spid="8"/>
                                        </p:tgtEl>
                                      </p:cBhvr>
                                      <p:to x="100000" y="95000"/>
                                    </p:animScale>
                                    <p:animScale>
                                      <p:cBhvr>
                                        <p:cTn id="20" dur="166" decel="50000">
                                          <p:stCondLst>
                                            <p:cond delay="1834"/>
                                          </p:stCondLst>
                                        </p:cTn>
                                        <p:tgtEl>
                                          <p:spTgt spid="8"/>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ABE59F1-01FF-2593-FC2C-2E028E38B556}"/>
              </a:ext>
            </a:extLst>
          </p:cNvPr>
          <p:cNvSpPr>
            <a:spLocks noGrp="1"/>
          </p:cNvSpPr>
          <p:nvPr>
            <p:ph type="title" idx="4294967295"/>
          </p:nvPr>
        </p:nvSpPr>
        <p:spPr>
          <a:xfrm>
            <a:off x="838200" y="1825625"/>
            <a:ext cx="10515600" cy="435133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srgbClr val="333333"/>
                </a:solidFill>
                <a:effectLst/>
                <a:uLnTx/>
                <a:uFillTx/>
                <a:latin typeface="Helvetica Neue"/>
                <a:ea typeface="+mn-ea"/>
                <a:cs typeface="+mn-cs"/>
              </a:rPr>
              <a:t>(b) Project does not include:</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srgbClr val="333333"/>
                </a:solidFill>
                <a:effectLst/>
                <a:uLnTx/>
                <a:uFillTx/>
                <a:latin typeface="Helvetica Neue"/>
                <a:ea typeface="+mn-ea"/>
                <a:cs typeface="+mn-cs"/>
              </a:rPr>
              <a:t>(</a:t>
            </a:r>
            <a:r>
              <a:rPr kumimoji="0" lang="en-US" sz="2800" b="0" i="0" u="none" strike="noStrike" kern="1200" cap="none" spc="0" normalizeH="0" baseline="0" noProof="0" dirty="0" err="1">
                <a:ln>
                  <a:noFill/>
                </a:ln>
                <a:solidFill>
                  <a:srgbClr val="333333"/>
                </a:solidFill>
                <a:effectLst/>
                <a:uLnTx/>
                <a:uFillTx/>
                <a:latin typeface="Helvetica Neue"/>
                <a:ea typeface="+mn-ea"/>
                <a:cs typeface="+mn-cs"/>
              </a:rPr>
              <a:t>i</a:t>
            </a:r>
            <a:r>
              <a:rPr kumimoji="0" lang="en-US" sz="2800" b="0" i="0" u="none" strike="noStrike" kern="1200" cap="none" spc="0" normalizeH="0" baseline="0" noProof="0" dirty="0">
                <a:ln>
                  <a:noFill/>
                </a:ln>
                <a:solidFill>
                  <a:srgbClr val="333333"/>
                </a:solidFill>
                <a:effectLst/>
                <a:uLnTx/>
                <a:uFillTx/>
                <a:latin typeface="Helvetica Neue"/>
                <a:ea typeface="+mn-ea"/>
                <a:cs typeface="+mn-cs"/>
              </a:rPr>
              <a:t>) an activity for which a plan of operation has been submitted to and approved by the district. Any modification to the plan must have prior approval of the district.</a:t>
            </a:r>
          </a:p>
        </p:txBody>
      </p:sp>
    </p:spTree>
    <p:extLst>
      <p:ext uri="{BB962C8B-B14F-4D97-AF65-F5344CB8AC3E}">
        <p14:creationId xmlns:p14="http://schemas.microsoft.com/office/powerpoint/2010/main" val="38640545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A3650DCDE146A478B1BC5949F602B2E" ma:contentTypeVersion="19" ma:contentTypeDescription="Create a new document." ma:contentTypeScope="" ma:versionID="254a7ce9ee52b8122fcbbec7f8048e6e">
  <xsd:schema xmlns:xsd="http://www.w3.org/2001/XMLSchema" xmlns:xs="http://www.w3.org/2001/XMLSchema" xmlns:p="http://schemas.microsoft.com/office/2006/metadata/properties" xmlns:ns1="http://schemas.microsoft.com/sharepoint/v3" xmlns:ns2="04d381b5-4d15-45b6-9cd7-38992b2a11be" xmlns:ns3="31fd62e0-9399-4265-b5fb-40ac838bc50e" targetNamespace="http://schemas.microsoft.com/office/2006/metadata/properties" ma:root="true" ma:fieldsID="75e5f5019e936e7005c1760beeb6eec3" ns1:_="" ns2:_="" ns3:_="">
    <xsd:import namespace="http://schemas.microsoft.com/sharepoint/v3"/>
    <xsd:import namespace="04d381b5-4d15-45b6-9cd7-38992b2a11be"/>
    <xsd:import namespace="31fd62e0-9399-4265-b5fb-40ac838bc50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3:SharedWithUsers" minOccurs="0"/>
                <xsd:element ref="ns3:SharedWithDetails" minOccurs="0"/>
                <xsd:element ref="ns2:MediaServiceLocation" minOccurs="0"/>
                <xsd:element ref="ns1:_ip_UnifiedCompliancePolicyProperties" minOccurs="0"/>
                <xsd:element ref="ns1:_ip_UnifiedCompliancePolicyUIAc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2" nillable="true" ma:displayName="Unified Compliance Policy Properties" ma:hidden="true" ma:internalName="_ip_UnifiedCompliancePolicyProperties">
      <xsd:simpleType>
        <xsd:restriction base="dms:Note"/>
      </xsd:simpleType>
    </xsd:element>
    <xsd:element name="_ip_UnifiedCompliancePolicyUIAction" ma:index="23"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4d381b5-4d15-45b6-9cd7-38992b2a11b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25ed7e3c-a509-4d5c-98b3-887d36f9efb2" ma:termSetId="09814cd3-568e-fe90-9814-8d621ff8fb84" ma:anchorId="fba54fb3-c3e1-fe81-a776-ca4b69148c4d" ma:open="true" ma:isKeyword="false">
      <xsd:complexType>
        <xsd:sequence>
          <xsd:element ref="pc:Terms" minOccurs="0" maxOccurs="1"/>
        </xsd:sequence>
      </xsd:complexType>
    </xsd:element>
    <xsd:element name="MediaServiceLocation" ma:index="21" nillable="true" ma:displayName="Location" ma:indexed="true" ma:internalName="MediaServiceLocation" ma:readOnly="true">
      <xsd:simpleType>
        <xsd:restriction base="dms:Text"/>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1fd62e0-9399-4265-b5fb-40ac838bc50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6e1d71e3-2579-45d9-8185-5ac32a519a4c}" ma:internalName="TaxCatchAll" ma:showField="CatchAllData" ma:web="31fd62e0-9399-4265-b5fb-40ac838bc50e">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TaxCatchAll xmlns="31fd62e0-9399-4265-b5fb-40ac838bc50e" xsi:nil="true"/>
    <_ip_UnifiedCompliancePolicyProperties xmlns="http://schemas.microsoft.com/sharepoint/v3" xsi:nil="true"/>
    <lcf76f155ced4ddcb4097134ff3c332f xmlns="04d381b5-4d15-45b6-9cd7-38992b2a11be">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BD50E06-D4F2-43DB-B0AF-8FA204DC0FE9}"/>
</file>

<file path=customXml/itemProps2.xml><?xml version="1.0" encoding="utf-8"?>
<ds:datastoreItem xmlns:ds="http://schemas.openxmlformats.org/officeDocument/2006/customXml" ds:itemID="{A7869CC9-AB34-4A69-88C3-BEAF05689119}">
  <ds:schemaRefs>
    <ds:schemaRef ds:uri="http://schemas.openxmlformats.org/package/2006/metadata/core-properties"/>
    <ds:schemaRef ds:uri="http://schemas.microsoft.com/sharepoint/v3"/>
    <ds:schemaRef ds:uri="http://schemas.microsoft.com/office/2006/metadata/properties"/>
    <ds:schemaRef ds:uri="04d381b5-4d15-45b6-9cd7-38992b2a11be"/>
    <ds:schemaRef ds:uri="http://schemas.microsoft.com/office/infopath/2007/PartnerControls"/>
    <ds:schemaRef ds:uri="http://schemas.microsoft.com/office/2006/documentManagement/types"/>
    <ds:schemaRef ds:uri="http://www.w3.org/XML/1998/namespace"/>
    <ds:schemaRef ds:uri="31fd62e0-9399-4265-b5fb-40ac838bc50e"/>
    <ds:schemaRef ds:uri="http://purl.org/dc/dcmitype/"/>
    <ds:schemaRef ds:uri="http://purl.org/dc/terms/"/>
    <ds:schemaRef ds:uri="http://purl.org/dc/elements/1.1/"/>
  </ds:schemaRefs>
</ds:datastoreItem>
</file>

<file path=customXml/itemProps3.xml><?xml version="1.0" encoding="utf-8"?>
<ds:datastoreItem xmlns:ds="http://schemas.openxmlformats.org/officeDocument/2006/customXml" ds:itemID="{1E1A06F5-BA76-4CA7-A082-BD8870F8852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323</TotalTime>
  <Words>798</Words>
  <Application>Microsoft Office PowerPoint</Application>
  <PresentationFormat>Widescreen</PresentationFormat>
  <Paragraphs>80</Paragraphs>
  <Slides>20</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Calibri</vt:lpstr>
      <vt:lpstr>Calibri Light</vt:lpstr>
      <vt:lpstr>Helvetica Neue</vt:lpstr>
      <vt:lpstr>Times New Roman</vt:lpstr>
      <vt:lpstr>Office Theme</vt:lpstr>
      <vt:lpstr>310 Law Mini Trainings</vt:lpstr>
      <vt:lpstr>Presentation Home Page</vt:lpstr>
      <vt:lpstr>What we’ll cover today:</vt:lpstr>
      <vt:lpstr>MCA 75-7-103</vt:lpstr>
      <vt:lpstr>MCA 75-7-103.</vt:lpstr>
      <vt:lpstr>MCA 75-7-103..</vt:lpstr>
      <vt:lpstr>Immediate banks "Immediate banks" means the area above the mean high water mark and directly adjacent to the stream, which when physically altered or modified has the potential to affect the state of a stream. </vt:lpstr>
      <vt:lpstr>Immediate banks- "Immediate banks" means the area above the mean high water mark and directly adjacent to the stream, which when physically altered or modified has the potential to affect the state of a stream. </vt:lpstr>
      <vt:lpstr>(b) Project does not include: (i) an activity for which a plan of operation has been submitted to and approved by the district. Any modification to the plan must have prior approval of the district.</vt:lpstr>
      <vt:lpstr>(b) Project does not include: (i) an activity for which a plan of operation has been submitted to and approved by the district. Any modification to the plan must have prior approval of the district. (ii) customary and historic maintenance and repair of existing irrigation facilities that do not significantly alter or modify the stream in contravention of 75-7-102; or </vt:lpstr>
      <vt:lpstr>(b) Project does not include: (i) an activity for which a plan of operation has been submitted to and approved by the district. Any modification to the plan must have prior approval of the district. (ii) customary and historic maintenance and repair of existing irrigation facilities that do not significantly alter or modify the stream in contravention of 75-7-102; or (iii) livestock grazing activities. </vt:lpstr>
      <vt:lpstr>"Project" means a physical alteration or modification that results in a change in the state of a natural, perennial-flowing stream or river, its bed, or its immediate banks. </vt:lpstr>
      <vt:lpstr>Is it a project??? </vt:lpstr>
      <vt:lpstr>Example 1</vt:lpstr>
      <vt:lpstr>Example 2</vt:lpstr>
      <vt:lpstr>Example 3</vt:lpstr>
      <vt:lpstr>Example 4</vt:lpstr>
      <vt:lpstr>Example 5</vt:lpstr>
      <vt:lpstr>Technical Review</vt:lpstr>
      <vt:lpstr>Q&amp;A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310 Law Mini Trainings</dc:title>
  <dc:creator>Graf, Hailey</dc:creator>
  <cp:lastModifiedBy>Hallsten, Nicole</cp:lastModifiedBy>
  <cp:revision>2</cp:revision>
  <dcterms:created xsi:type="dcterms:W3CDTF">2023-04-03T14:37:29Z</dcterms:created>
  <dcterms:modified xsi:type="dcterms:W3CDTF">2026-02-19T19:52:44Z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0x0101007A3650DCDE146A478B1BC5949F602B2E</vt:lpwstr>
  </property>
  <property fmtid="{D5CDD505-2E9C-101B-9397-08002B2CF9AE}" pid="3" name="MediaServiceImageTags">
    <vt:lpwstr/>
  </property>
</Properties>
</file>