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4" r:id="rId4"/>
  </p:sldMasterIdLst>
  <p:notesMasterIdLst>
    <p:notesMasterId r:id="rId16"/>
  </p:notesMasterIdLst>
  <p:sldIdLst>
    <p:sldId id="256" r:id="rId5"/>
    <p:sldId id="258" r:id="rId6"/>
    <p:sldId id="257" r:id="rId7"/>
    <p:sldId id="264" r:id="rId8"/>
    <p:sldId id="259" r:id="rId9"/>
    <p:sldId id="262" r:id="rId10"/>
    <p:sldId id="266" r:id="rId11"/>
    <p:sldId id="265" r:id="rId12"/>
    <p:sldId id="267" r:id="rId13"/>
    <p:sldId id="268" r:id="rId14"/>
    <p:sldId id="26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1525" autoAdjust="0"/>
  </p:normalViewPr>
  <p:slideViewPr>
    <p:cSldViewPr snapToGrid="0">
      <p:cViewPr varScale="1">
        <p:scale>
          <a:sx n="69" d="100"/>
          <a:sy n="69" d="100"/>
        </p:scale>
        <p:origin x="93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llsten, Nicole" userId="d8feebc1-d55d-4927-a232-2f9b351d9378" providerId="ADAL" clId="{9D70ED90-D38B-4C1F-B2B3-3E5A8ECA0D5F}"/>
    <pc:docChg chg="custSel modSld">
      <pc:chgData name="Hallsten, Nicole" userId="d8feebc1-d55d-4927-a232-2f9b351d9378" providerId="ADAL" clId="{9D70ED90-D38B-4C1F-B2B3-3E5A8ECA0D5F}" dt="2026-02-26T16:03:39.556" v="292" actId="962"/>
      <pc:docMkLst>
        <pc:docMk/>
      </pc:docMkLst>
      <pc:sldChg chg="modSp">
        <pc:chgData name="Hallsten, Nicole" userId="d8feebc1-d55d-4927-a232-2f9b351d9378" providerId="ADAL" clId="{9D70ED90-D38B-4C1F-B2B3-3E5A8ECA0D5F}" dt="2026-02-19T20:22:02.502" v="5" actId="962"/>
        <pc:sldMkLst>
          <pc:docMk/>
          <pc:sldMk cId="4262602992" sldId="257"/>
        </pc:sldMkLst>
        <pc:graphicFrameChg chg="mod">
          <ac:chgData name="Hallsten, Nicole" userId="d8feebc1-d55d-4927-a232-2f9b351d9378" providerId="ADAL" clId="{9D70ED90-D38B-4C1F-B2B3-3E5A8ECA0D5F}" dt="2026-02-19T20:22:02.502" v="5" actId="962"/>
          <ac:graphicFrameMkLst>
            <pc:docMk/>
            <pc:sldMk cId="4262602992" sldId="257"/>
            <ac:graphicFrameMk id="5" creationId="{834EA9E6-4E40-C53B-0221-D2F58F5AFE3F}"/>
          </ac:graphicFrameMkLst>
        </pc:graphicFrameChg>
      </pc:sldChg>
      <pc:sldChg chg="addSp delSp modSp mod">
        <pc:chgData name="Hallsten, Nicole" userId="d8feebc1-d55d-4927-a232-2f9b351d9378" providerId="ADAL" clId="{9D70ED90-D38B-4C1F-B2B3-3E5A8ECA0D5F}" dt="2026-02-19T20:25:53.665" v="97"/>
        <pc:sldMkLst>
          <pc:docMk/>
          <pc:sldMk cId="302881996" sldId="258"/>
        </pc:sldMkLst>
        <pc:spChg chg="add mod ord">
          <ac:chgData name="Hallsten, Nicole" userId="d8feebc1-d55d-4927-a232-2f9b351d9378" providerId="ADAL" clId="{9D70ED90-D38B-4C1F-B2B3-3E5A8ECA0D5F}" dt="2026-02-19T20:25:50.561" v="96"/>
          <ac:spMkLst>
            <pc:docMk/>
            <pc:sldMk cId="302881996" sldId="258"/>
            <ac:spMk id="5" creationId="{6A9BE1C0-DF46-4057-59AF-23828FBE495C}"/>
          </ac:spMkLst>
        </pc:spChg>
        <pc:picChg chg="mod ord">
          <ac:chgData name="Hallsten, Nicole" userId="d8feebc1-d55d-4927-a232-2f9b351d9378" providerId="ADAL" clId="{9D70ED90-D38B-4C1F-B2B3-3E5A8ECA0D5F}" dt="2026-02-19T20:25:53.665" v="97"/>
          <ac:picMkLst>
            <pc:docMk/>
            <pc:sldMk cId="302881996" sldId="258"/>
            <ac:picMk id="4" creationId="{D048C1F8-6FF1-35CD-B5A0-E5CA1829500B}"/>
          </ac:picMkLst>
        </pc:picChg>
      </pc:sldChg>
      <pc:sldChg chg="addSp modSp mod">
        <pc:chgData name="Hallsten, Nicole" userId="d8feebc1-d55d-4927-a232-2f9b351d9378" providerId="ADAL" clId="{9D70ED90-D38B-4C1F-B2B3-3E5A8ECA0D5F}" dt="2026-02-26T16:03:39.556" v="292" actId="962"/>
        <pc:sldMkLst>
          <pc:docMk/>
          <pc:sldMk cId="2784267649" sldId="262"/>
        </pc:sldMkLst>
        <pc:spChg chg="add mod ord">
          <ac:chgData name="Hallsten, Nicole" userId="d8feebc1-d55d-4927-a232-2f9b351d9378" providerId="ADAL" clId="{9D70ED90-D38B-4C1F-B2B3-3E5A8ECA0D5F}" dt="2026-02-26T15:59:11.364" v="274" actId="1036"/>
          <ac:spMkLst>
            <pc:docMk/>
            <pc:sldMk cId="2784267649" sldId="262"/>
            <ac:spMk id="2" creationId="{B2FC0B97-7938-8AC7-EC06-388774EBD4E9}"/>
          </ac:spMkLst>
        </pc:spChg>
        <pc:spChg chg="ord">
          <ac:chgData name="Hallsten, Nicole" userId="d8feebc1-d55d-4927-a232-2f9b351d9378" providerId="ADAL" clId="{9D70ED90-D38B-4C1F-B2B3-3E5A8ECA0D5F}" dt="2026-02-19T20:28:24.710" v="160"/>
          <ac:spMkLst>
            <pc:docMk/>
            <pc:sldMk cId="2784267649" sldId="262"/>
            <ac:spMk id="7" creationId="{C702C435-4CA5-BC90-7E99-F542D705FB2B}"/>
          </ac:spMkLst>
        </pc:spChg>
        <pc:spChg chg="ord">
          <ac:chgData name="Hallsten, Nicole" userId="d8feebc1-d55d-4927-a232-2f9b351d9378" providerId="ADAL" clId="{9D70ED90-D38B-4C1F-B2B3-3E5A8ECA0D5F}" dt="2026-02-19T20:38:18.677" v="266"/>
          <ac:spMkLst>
            <pc:docMk/>
            <pc:sldMk cId="2784267649" sldId="262"/>
            <ac:spMk id="8" creationId="{8FACC444-8D5F-6559-B2D5-154750EBE31B}"/>
          </ac:spMkLst>
        </pc:spChg>
        <pc:spChg chg="ord">
          <ac:chgData name="Hallsten, Nicole" userId="d8feebc1-d55d-4927-a232-2f9b351d9378" providerId="ADAL" clId="{9D70ED90-D38B-4C1F-B2B3-3E5A8ECA0D5F}" dt="2026-02-19T20:29:10.898" v="169"/>
          <ac:spMkLst>
            <pc:docMk/>
            <pc:sldMk cId="2784267649" sldId="262"/>
            <ac:spMk id="14" creationId="{89ACEC38-873C-D568-E2AA-861E18888170}"/>
          </ac:spMkLst>
        </pc:spChg>
        <pc:spChg chg="ord">
          <ac:chgData name="Hallsten, Nicole" userId="d8feebc1-d55d-4927-a232-2f9b351d9378" providerId="ADAL" clId="{9D70ED90-D38B-4C1F-B2B3-3E5A8ECA0D5F}" dt="2026-02-26T16:01:26.849" v="280" actId="13244"/>
          <ac:spMkLst>
            <pc:docMk/>
            <pc:sldMk cId="2784267649" sldId="262"/>
            <ac:spMk id="15" creationId="{C3A38F83-173D-803C-9525-C45CBF92ADEC}"/>
          </ac:spMkLst>
        </pc:spChg>
        <pc:spChg chg="ord">
          <ac:chgData name="Hallsten, Nicole" userId="d8feebc1-d55d-4927-a232-2f9b351d9378" providerId="ADAL" clId="{9D70ED90-D38B-4C1F-B2B3-3E5A8ECA0D5F}" dt="2026-02-19T20:27:17.706" v="147"/>
          <ac:spMkLst>
            <pc:docMk/>
            <pc:sldMk cId="2784267649" sldId="262"/>
            <ac:spMk id="17" creationId="{FF8480B3-F4A8-F0B7-56EE-B11DBEDB46E3}"/>
          </ac:spMkLst>
        </pc:spChg>
        <pc:spChg chg="ord">
          <ac:chgData name="Hallsten, Nicole" userId="d8feebc1-d55d-4927-a232-2f9b351d9378" providerId="ADAL" clId="{9D70ED90-D38B-4C1F-B2B3-3E5A8ECA0D5F}" dt="2026-02-26T15:59:37.559" v="275" actId="13244"/>
          <ac:spMkLst>
            <pc:docMk/>
            <pc:sldMk cId="2784267649" sldId="262"/>
            <ac:spMk id="18" creationId="{5C26C3B6-8558-CDA0-438D-61269311C29C}"/>
          </ac:spMkLst>
        </pc:spChg>
        <pc:spChg chg="ord">
          <ac:chgData name="Hallsten, Nicole" userId="d8feebc1-d55d-4927-a232-2f9b351d9378" providerId="ADAL" clId="{9D70ED90-D38B-4C1F-B2B3-3E5A8ECA0D5F}" dt="2026-02-19T20:26:50.755" v="141"/>
          <ac:spMkLst>
            <pc:docMk/>
            <pc:sldMk cId="2784267649" sldId="262"/>
            <ac:spMk id="19" creationId="{0D514F17-EA42-55D7-53FD-503914067D1B}"/>
          </ac:spMkLst>
        </pc:spChg>
        <pc:spChg chg="ord">
          <ac:chgData name="Hallsten, Nicole" userId="d8feebc1-d55d-4927-a232-2f9b351d9378" providerId="ADAL" clId="{9D70ED90-D38B-4C1F-B2B3-3E5A8ECA0D5F}" dt="2026-02-19T20:28:00.718" v="157"/>
          <ac:spMkLst>
            <pc:docMk/>
            <pc:sldMk cId="2784267649" sldId="262"/>
            <ac:spMk id="20" creationId="{DA6FE992-06AF-062B-43C5-7F174303DE29}"/>
          </ac:spMkLst>
        </pc:spChg>
        <pc:spChg chg="ord">
          <ac:chgData name="Hallsten, Nicole" userId="d8feebc1-d55d-4927-a232-2f9b351d9378" providerId="ADAL" clId="{9D70ED90-D38B-4C1F-B2B3-3E5A8ECA0D5F}" dt="2026-02-19T20:29:04.825" v="168"/>
          <ac:spMkLst>
            <pc:docMk/>
            <pc:sldMk cId="2784267649" sldId="262"/>
            <ac:spMk id="21" creationId="{E4BF5EC1-0FEB-8074-F563-E1389F654975}"/>
          </ac:spMkLst>
        </pc:spChg>
        <pc:spChg chg="ord">
          <ac:chgData name="Hallsten, Nicole" userId="d8feebc1-d55d-4927-a232-2f9b351d9378" providerId="ADAL" clId="{9D70ED90-D38B-4C1F-B2B3-3E5A8ECA0D5F}" dt="2026-02-19T20:28:40.332" v="165"/>
          <ac:spMkLst>
            <pc:docMk/>
            <pc:sldMk cId="2784267649" sldId="262"/>
            <ac:spMk id="23" creationId="{052C5F5A-6074-A0BF-3629-DB03CF60964C}"/>
          </ac:spMkLst>
        </pc:spChg>
        <pc:spChg chg="ord">
          <ac:chgData name="Hallsten, Nicole" userId="d8feebc1-d55d-4927-a232-2f9b351d9378" providerId="ADAL" clId="{9D70ED90-D38B-4C1F-B2B3-3E5A8ECA0D5F}" dt="2026-02-19T20:29:18.062" v="171"/>
          <ac:spMkLst>
            <pc:docMk/>
            <pc:sldMk cId="2784267649" sldId="262"/>
            <ac:spMk id="24" creationId="{EF554FE4-3C07-D8AB-2A43-A2993DF65454}"/>
          </ac:spMkLst>
        </pc:spChg>
        <pc:cxnChg chg="mod ord">
          <ac:chgData name="Hallsten, Nicole" userId="d8feebc1-d55d-4927-a232-2f9b351d9378" providerId="ADAL" clId="{9D70ED90-D38B-4C1F-B2B3-3E5A8ECA0D5F}" dt="2026-02-19T20:29:52.661" v="187"/>
          <ac:cxnSpMkLst>
            <pc:docMk/>
            <pc:sldMk cId="2784267649" sldId="262"/>
            <ac:cxnSpMk id="27" creationId="{F658E887-5AA0-F2CD-A78F-8E64933AB959}"/>
          </ac:cxnSpMkLst>
        </pc:cxnChg>
        <pc:cxnChg chg="mod ord">
          <ac:chgData name="Hallsten, Nicole" userId="d8feebc1-d55d-4927-a232-2f9b351d9378" providerId="ADAL" clId="{9D70ED90-D38B-4C1F-B2B3-3E5A8ECA0D5F}" dt="2026-02-19T20:36:14.201" v="202"/>
          <ac:cxnSpMkLst>
            <pc:docMk/>
            <pc:sldMk cId="2784267649" sldId="262"/>
            <ac:cxnSpMk id="31" creationId="{F2EDABA5-1C73-F521-D258-AF107BA0762E}"/>
          </ac:cxnSpMkLst>
        </pc:cxnChg>
        <pc:cxnChg chg="mod ord">
          <ac:chgData name="Hallsten, Nicole" userId="d8feebc1-d55d-4927-a232-2f9b351d9378" providerId="ADAL" clId="{9D70ED90-D38B-4C1F-B2B3-3E5A8ECA0D5F}" dt="2026-02-19T20:36:28.661" v="216"/>
          <ac:cxnSpMkLst>
            <pc:docMk/>
            <pc:sldMk cId="2784267649" sldId="262"/>
            <ac:cxnSpMk id="33" creationId="{B2E2880F-0495-3389-4F6E-8A177B2322C0}"/>
          </ac:cxnSpMkLst>
        </pc:cxnChg>
        <pc:cxnChg chg="mod ord">
          <ac:chgData name="Hallsten, Nicole" userId="d8feebc1-d55d-4927-a232-2f9b351d9378" providerId="ADAL" clId="{9D70ED90-D38B-4C1F-B2B3-3E5A8ECA0D5F}" dt="2026-02-26T16:00:31.761" v="276" actId="13244"/>
          <ac:cxnSpMkLst>
            <pc:docMk/>
            <pc:sldMk cId="2784267649" sldId="262"/>
            <ac:cxnSpMk id="37" creationId="{8D3D96FF-ECD1-D02C-82C9-472258A4919C}"/>
          </ac:cxnSpMkLst>
        </pc:cxnChg>
        <pc:cxnChg chg="mod ord">
          <ac:chgData name="Hallsten, Nicole" userId="d8feebc1-d55d-4927-a232-2f9b351d9378" providerId="ADAL" clId="{9D70ED90-D38B-4C1F-B2B3-3E5A8ECA0D5F}" dt="2026-02-19T20:38:35.484" v="268"/>
          <ac:cxnSpMkLst>
            <pc:docMk/>
            <pc:sldMk cId="2784267649" sldId="262"/>
            <ac:cxnSpMk id="53" creationId="{829FB517-2FAD-ACFB-6EBD-6B54819A6295}"/>
          </ac:cxnSpMkLst>
        </pc:cxnChg>
        <pc:cxnChg chg="mod ord">
          <ac:chgData name="Hallsten, Nicole" userId="d8feebc1-d55d-4927-a232-2f9b351d9378" providerId="ADAL" clId="{9D70ED90-D38B-4C1F-B2B3-3E5A8ECA0D5F}" dt="2026-02-26T16:01:54.389" v="281" actId="13244"/>
          <ac:cxnSpMkLst>
            <pc:docMk/>
            <pc:sldMk cId="2784267649" sldId="262"/>
            <ac:cxnSpMk id="56" creationId="{9D82AE30-A64C-9AB8-19EA-013A9D529A6D}"/>
          </ac:cxnSpMkLst>
        </pc:cxnChg>
        <pc:cxnChg chg="mod ord">
          <ac:chgData name="Hallsten, Nicole" userId="d8feebc1-d55d-4927-a232-2f9b351d9378" providerId="ADAL" clId="{9D70ED90-D38B-4C1F-B2B3-3E5A8ECA0D5F}" dt="2026-02-26T16:02:17.450" v="282" actId="13244"/>
          <ac:cxnSpMkLst>
            <pc:docMk/>
            <pc:sldMk cId="2784267649" sldId="262"/>
            <ac:cxnSpMk id="58" creationId="{9DE8B2C3-EC10-85EA-0C35-107FF80CBACF}"/>
          </ac:cxnSpMkLst>
        </pc:cxnChg>
        <pc:cxnChg chg="mod ord">
          <ac:chgData name="Hallsten, Nicole" userId="d8feebc1-d55d-4927-a232-2f9b351d9378" providerId="ADAL" clId="{9D70ED90-D38B-4C1F-B2B3-3E5A8ECA0D5F}" dt="2026-02-26T16:02:35.561" v="283" actId="13244"/>
          <ac:cxnSpMkLst>
            <pc:docMk/>
            <pc:sldMk cId="2784267649" sldId="262"/>
            <ac:cxnSpMk id="60" creationId="{D7A71953-2E24-545F-04D3-8E87500C8D8B}"/>
          </ac:cxnSpMkLst>
        </pc:cxnChg>
        <pc:cxnChg chg="mod ord">
          <ac:chgData name="Hallsten, Nicole" userId="d8feebc1-d55d-4927-a232-2f9b351d9378" providerId="ADAL" clId="{9D70ED90-D38B-4C1F-B2B3-3E5A8ECA0D5F}" dt="2026-02-26T16:01:22.835" v="279" actId="13244"/>
          <ac:cxnSpMkLst>
            <pc:docMk/>
            <pc:sldMk cId="2784267649" sldId="262"/>
            <ac:cxnSpMk id="62" creationId="{6A4EF473-D9FA-5A09-D00D-03D3554720DC}"/>
          </ac:cxnSpMkLst>
        </pc:cxnChg>
        <pc:cxnChg chg="mod ord">
          <ac:chgData name="Hallsten, Nicole" userId="d8feebc1-d55d-4927-a232-2f9b351d9378" providerId="ADAL" clId="{9D70ED90-D38B-4C1F-B2B3-3E5A8ECA0D5F}" dt="2026-02-26T16:02:50.116" v="284" actId="13244"/>
          <ac:cxnSpMkLst>
            <pc:docMk/>
            <pc:sldMk cId="2784267649" sldId="262"/>
            <ac:cxnSpMk id="64" creationId="{039BDEAB-14EF-865B-17E5-1E6B9B79A0EA}"/>
          </ac:cxnSpMkLst>
        </pc:cxnChg>
        <pc:cxnChg chg="mod ord">
          <ac:chgData name="Hallsten, Nicole" userId="d8feebc1-d55d-4927-a232-2f9b351d9378" providerId="ADAL" clId="{9D70ED90-D38B-4C1F-B2B3-3E5A8ECA0D5F}" dt="2026-02-26T16:02:56.900" v="285" actId="13244"/>
          <ac:cxnSpMkLst>
            <pc:docMk/>
            <pc:sldMk cId="2784267649" sldId="262"/>
            <ac:cxnSpMk id="66" creationId="{5FF04948-1F66-5380-B4DE-E74A79982261}"/>
          </ac:cxnSpMkLst>
        </pc:cxnChg>
        <pc:cxnChg chg="mod ord">
          <ac:chgData name="Hallsten, Nicole" userId="d8feebc1-d55d-4927-a232-2f9b351d9378" providerId="ADAL" clId="{9D70ED90-D38B-4C1F-B2B3-3E5A8ECA0D5F}" dt="2026-02-26T16:03:02.554" v="286" actId="13244"/>
          <ac:cxnSpMkLst>
            <pc:docMk/>
            <pc:sldMk cId="2784267649" sldId="262"/>
            <ac:cxnSpMk id="68" creationId="{0839B610-9D4B-E620-91DA-66AC6E0297FB}"/>
          </ac:cxnSpMkLst>
        </pc:cxnChg>
        <pc:cxnChg chg="mod ord">
          <ac:chgData name="Hallsten, Nicole" userId="d8feebc1-d55d-4927-a232-2f9b351d9378" providerId="ADAL" clId="{9D70ED90-D38B-4C1F-B2B3-3E5A8ECA0D5F}" dt="2026-02-26T16:03:13.314" v="287" actId="13244"/>
          <ac:cxnSpMkLst>
            <pc:docMk/>
            <pc:sldMk cId="2784267649" sldId="262"/>
            <ac:cxnSpMk id="70" creationId="{32A72EA3-FA31-0D2B-1A16-220464954A39}"/>
          </ac:cxnSpMkLst>
        </pc:cxnChg>
        <pc:cxnChg chg="mod ord">
          <ac:chgData name="Hallsten, Nicole" userId="d8feebc1-d55d-4927-a232-2f9b351d9378" providerId="ADAL" clId="{9D70ED90-D38B-4C1F-B2B3-3E5A8ECA0D5F}" dt="2026-02-26T16:03:17.528" v="288" actId="13244"/>
          <ac:cxnSpMkLst>
            <pc:docMk/>
            <pc:sldMk cId="2784267649" sldId="262"/>
            <ac:cxnSpMk id="72" creationId="{3A362AAF-ADA0-088A-0D1F-5225D6E31AC7}"/>
          </ac:cxnSpMkLst>
        </pc:cxnChg>
        <pc:cxnChg chg="mod ord">
          <ac:chgData name="Hallsten, Nicole" userId="d8feebc1-d55d-4927-a232-2f9b351d9378" providerId="ADAL" clId="{9D70ED90-D38B-4C1F-B2B3-3E5A8ECA0D5F}" dt="2026-02-26T16:03:26.575" v="289" actId="13244"/>
          <ac:cxnSpMkLst>
            <pc:docMk/>
            <pc:sldMk cId="2784267649" sldId="262"/>
            <ac:cxnSpMk id="74" creationId="{5E567F85-156A-CB6C-E40E-146B328E3F3B}"/>
          </ac:cxnSpMkLst>
        </pc:cxnChg>
        <pc:cxnChg chg="mod ord">
          <ac:chgData name="Hallsten, Nicole" userId="d8feebc1-d55d-4927-a232-2f9b351d9378" providerId="ADAL" clId="{9D70ED90-D38B-4C1F-B2B3-3E5A8ECA0D5F}" dt="2026-02-26T16:03:30.065" v="290" actId="13244"/>
          <ac:cxnSpMkLst>
            <pc:docMk/>
            <pc:sldMk cId="2784267649" sldId="262"/>
            <ac:cxnSpMk id="76" creationId="{B7DC42A9-92B4-596C-300D-13B43453DDDB}"/>
          </ac:cxnSpMkLst>
        </pc:cxnChg>
        <pc:cxnChg chg="mod ord">
          <ac:chgData name="Hallsten, Nicole" userId="d8feebc1-d55d-4927-a232-2f9b351d9378" providerId="ADAL" clId="{9D70ED90-D38B-4C1F-B2B3-3E5A8ECA0D5F}" dt="2026-02-26T16:03:39.556" v="292" actId="962"/>
          <ac:cxnSpMkLst>
            <pc:docMk/>
            <pc:sldMk cId="2784267649" sldId="262"/>
            <ac:cxnSpMk id="78" creationId="{3C9B9E66-8480-A118-912F-B5E79B8DBBB3}"/>
          </ac:cxnSpMkLst>
        </pc:cxnChg>
        <pc:cxnChg chg="mod ord">
          <ac:chgData name="Hallsten, Nicole" userId="d8feebc1-d55d-4927-a232-2f9b351d9378" providerId="ADAL" clId="{9D70ED90-D38B-4C1F-B2B3-3E5A8ECA0D5F}" dt="2026-02-19T20:37:21.118" v="243"/>
          <ac:cxnSpMkLst>
            <pc:docMk/>
            <pc:sldMk cId="2784267649" sldId="262"/>
            <ac:cxnSpMk id="84" creationId="{90400709-2848-BD7E-CB15-1FEADC839F81}"/>
          </ac:cxnSpMkLst>
        </pc:cxn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448BD0-D065-4C3E-A01E-9A0706E0598F}" type="doc">
      <dgm:prSet loTypeId="urn:microsoft.com/office/officeart/2005/8/layout/vList2" loCatId="list" qsTypeId="urn:microsoft.com/office/officeart/2005/8/quickstyle/simple4" qsCatId="simple" csTypeId="urn:microsoft.com/office/officeart/2005/8/colors/accent1_3" csCatId="accent1" phldr="1"/>
      <dgm:spPr/>
      <dgm:t>
        <a:bodyPr/>
        <a:lstStyle/>
        <a:p>
          <a:endParaRPr lang="en-US"/>
        </a:p>
      </dgm:t>
    </dgm:pt>
    <dgm:pt modelId="{5094B3F0-E3F3-4936-8A69-70B5FFC01289}">
      <dgm:prSet/>
      <dgm:spPr/>
      <dgm:t>
        <a:bodyPr/>
        <a:lstStyle/>
        <a:p>
          <a:r>
            <a:rPr lang="en-US" baseline="0" dirty="0"/>
            <a:t>Adopted Rules</a:t>
          </a:r>
          <a:endParaRPr lang="en-US" dirty="0"/>
        </a:p>
      </dgm:t>
    </dgm:pt>
    <dgm:pt modelId="{CC1147C1-D958-45A1-A827-F4221A095211}" type="parTrans" cxnId="{0C5183DC-1F22-4371-A2C9-F16D8BD6E90C}">
      <dgm:prSet/>
      <dgm:spPr/>
      <dgm:t>
        <a:bodyPr/>
        <a:lstStyle/>
        <a:p>
          <a:endParaRPr lang="en-US"/>
        </a:p>
      </dgm:t>
    </dgm:pt>
    <dgm:pt modelId="{581C5F2D-8392-4938-B673-51D032B3D831}" type="sibTrans" cxnId="{0C5183DC-1F22-4371-A2C9-F16D8BD6E90C}">
      <dgm:prSet/>
      <dgm:spPr/>
      <dgm:t>
        <a:bodyPr/>
        <a:lstStyle/>
        <a:p>
          <a:endParaRPr lang="en-US"/>
        </a:p>
      </dgm:t>
    </dgm:pt>
    <dgm:pt modelId="{A65C82E3-FEE6-4A2C-AA7E-FE090C6FACB2}">
      <dgm:prSet/>
      <dgm:spPr/>
      <dgm:t>
        <a:bodyPr/>
        <a:lstStyle/>
        <a:p>
          <a:r>
            <a:rPr lang="en-US" baseline="0"/>
            <a:t>What is an emergency? </a:t>
          </a:r>
          <a:endParaRPr lang="en-US"/>
        </a:p>
      </dgm:t>
    </dgm:pt>
    <dgm:pt modelId="{E117F186-08AE-4828-8103-32B6A3B566CC}" type="parTrans" cxnId="{43D7F479-475F-4986-99E2-9F82CFB4E969}">
      <dgm:prSet/>
      <dgm:spPr/>
      <dgm:t>
        <a:bodyPr/>
        <a:lstStyle/>
        <a:p>
          <a:endParaRPr lang="en-US"/>
        </a:p>
      </dgm:t>
    </dgm:pt>
    <dgm:pt modelId="{EE4C74BE-D3F6-4FA2-B75D-16A0C3AF97DE}" type="sibTrans" cxnId="{43D7F479-475F-4986-99E2-9F82CFB4E969}">
      <dgm:prSet/>
      <dgm:spPr/>
      <dgm:t>
        <a:bodyPr/>
        <a:lstStyle/>
        <a:p>
          <a:endParaRPr lang="en-US"/>
        </a:p>
      </dgm:t>
    </dgm:pt>
    <dgm:pt modelId="{91B68EE2-258D-48AB-9086-2CF4CEB8BE58}">
      <dgm:prSet/>
      <dgm:spPr/>
      <dgm:t>
        <a:bodyPr/>
        <a:lstStyle/>
        <a:p>
          <a:r>
            <a:rPr lang="en-US" baseline="0" dirty="0"/>
            <a:t>Emergency 310 Process</a:t>
          </a:r>
          <a:endParaRPr lang="en-US" dirty="0"/>
        </a:p>
      </dgm:t>
    </dgm:pt>
    <dgm:pt modelId="{414BB777-3506-40AA-86D6-EF5453EB8BE7}" type="parTrans" cxnId="{ABCF4A74-3EDE-460F-976B-F0C1B803F99D}">
      <dgm:prSet/>
      <dgm:spPr/>
      <dgm:t>
        <a:bodyPr/>
        <a:lstStyle/>
        <a:p>
          <a:endParaRPr lang="en-US"/>
        </a:p>
      </dgm:t>
    </dgm:pt>
    <dgm:pt modelId="{B576B41C-D024-4FF6-8AC6-7FCB7D268C11}" type="sibTrans" cxnId="{ABCF4A74-3EDE-460F-976B-F0C1B803F99D}">
      <dgm:prSet/>
      <dgm:spPr/>
      <dgm:t>
        <a:bodyPr/>
        <a:lstStyle/>
        <a:p>
          <a:endParaRPr lang="en-US"/>
        </a:p>
      </dgm:t>
    </dgm:pt>
    <dgm:pt modelId="{195B78DF-B2BD-4A0B-82F1-1BCA14EBC5C5}">
      <dgm:prSet/>
      <dgm:spPr/>
      <dgm:t>
        <a:bodyPr/>
        <a:lstStyle/>
        <a:p>
          <a:r>
            <a:rPr lang="en-US" baseline="0"/>
            <a:t>Example Timelines</a:t>
          </a:r>
          <a:endParaRPr lang="en-US" dirty="0"/>
        </a:p>
      </dgm:t>
    </dgm:pt>
    <dgm:pt modelId="{916BB604-E1D5-4FCE-9D3A-BD91093AE4FE}" type="parTrans" cxnId="{086B4557-A213-439E-9D7F-9073DCC06D11}">
      <dgm:prSet/>
      <dgm:spPr/>
      <dgm:t>
        <a:bodyPr/>
        <a:lstStyle/>
        <a:p>
          <a:endParaRPr lang="en-US"/>
        </a:p>
      </dgm:t>
    </dgm:pt>
    <dgm:pt modelId="{FED8F00B-3E16-40FC-8EA5-0FB2E92B4455}" type="sibTrans" cxnId="{086B4557-A213-439E-9D7F-9073DCC06D11}">
      <dgm:prSet/>
      <dgm:spPr/>
      <dgm:t>
        <a:bodyPr/>
        <a:lstStyle/>
        <a:p>
          <a:endParaRPr lang="en-US"/>
        </a:p>
      </dgm:t>
    </dgm:pt>
    <dgm:pt modelId="{A5C18863-D6CE-4E96-9ACE-0DD5ED39E61C}">
      <dgm:prSet/>
      <dgm:spPr/>
      <dgm:t>
        <a:bodyPr/>
        <a:lstStyle/>
        <a:p>
          <a:r>
            <a:rPr lang="en-US" baseline="0" dirty="0"/>
            <a:t>Follow up &amp; what to during recovery</a:t>
          </a:r>
          <a:endParaRPr lang="en-US" dirty="0"/>
        </a:p>
      </dgm:t>
    </dgm:pt>
    <dgm:pt modelId="{1EA3A2AB-520E-46B4-817F-E495A5716B89}" type="parTrans" cxnId="{70D55AE0-447F-400B-B65D-71F4C43A96EE}">
      <dgm:prSet/>
      <dgm:spPr/>
      <dgm:t>
        <a:bodyPr/>
        <a:lstStyle/>
        <a:p>
          <a:endParaRPr lang="en-US"/>
        </a:p>
      </dgm:t>
    </dgm:pt>
    <dgm:pt modelId="{C4B85438-3307-4BD5-9779-56F42CE955D1}" type="sibTrans" cxnId="{70D55AE0-447F-400B-B65D-71F4C43A96EE}">
      <dgm:prSet/>
      <dgm:spPr/>
      <dgm:t>
        <a:bodyPr/>
        <a:lstStyle/>
        <a:p>
          <a:endParaRPr lang="en-US"/>
        </a:p>
      </dgm:t>
    </dgm:pt>
    <dgm:pt modelId="{C4AD63DF-A9A8-4959-A1F0-65F5B6A3D168}" type="pres">
      <dgm:prSet presAssocID="{E9448BD0-D065-4C3E-A01E-9A0706E0598F}" presName="linear" presStyleCnt="0">
        <dgm:presLayoutVars>
          <dgm:animLvl val="lvl"/>
          <dgm:resizeHandles val="exact"/>
        </dgm:presLayoutVars>
      </dgm:prSet>
      <dgm:spPr/>
    </dgm:pt>
    <dgm:pt modelId="{5AFBA53D-6A93-4A2C-B626-DDC5799AD76D}" type="pres">
      <dgm:prSet presAssocID="{5094B3F0-E3F3-4936-8A69-70B5FFC01289}" presName="parentText" presStyleLbl="node1" presStyleIdx="0" presStyleCnt="5">
        <dgm:presLayoutVars>
          <dgm:chMax val="0"/>
          <dgm:bulletEnabled val="1"/>
        </dgm:presLayoutVars>
      </dgm:prSet>
      <dgm:spPr/>
    </dgm:pt>
    <dgm:pt modelId="{C953E34E-D306-40A2-8519-302A684BE1D3}" type="pres">
      <dgm:prSet presAssocID="{581C5F2D-8392-4938-B673-51D032B3D831}" presName="spacer" presStyleCnt="0"/>
      <dgm:spPr/>
    </dgm:pt>
    <dgm:pt modelId="{C505DB05-61CB-4798-889C-E0F41BF34210}" type="pres">
      <dgm:prSet presAssocID="{A65C82E3-FEE6-4A2C-AA7E-FE090C6FACB2}" presName="parentText" presStyleLbl="node1" presStyleIdx="1" presStyleCnt="5">
        <dgm:presLayoutVars>
          <dgm:chMax val="0"/>
          <dgm:bulletEnabled val="1"/>
        </dgm:presLayoutVars>
      </dgm:prSet>
      <dgm:spPr/>
    </dgm:pt>
    <dgm:pt modelId="{0A2F8103-E214-45AC-92B0-1728D8E051CA}" type="pres">
      <dgm:prSet presAssocID="{EE4C74BE-D3F6-4FA2-B75D-16A0C3AF97DE}" presName="spacer" presStyleCnt="0"/>
      <dgm:spPr/>
    </dgm:pt>
    <dgm:pt modelId="{F6D6AE02-878F-49CC-A5C0-26EA1C256063}" type="pres">
      <dgm:prSet presAssocID="{91B68EE2-258D-48AB-9086-2CF4CEB8BE58}" presName="parentText" presStyleLbl="node1" presStyleIdx="2" presStyleCnt="5">
        <dgm:presLayoutVars>
          <dgm:chMax val="0"/>
          <dgm:bulletEnabled val="1"/>
        </dgm:presLayoutVars>
      </dgm:prSet>
      <dgm:spPr/>
    </dgm:pt>
    <dgm:pt modelId="{7D9320A7-7C66-46E1-AB93-DCEB600EADF7}" type="pres">
      <dgm:prSet presAssocID="{B576B41C-D024-4FF6-8AC6-7FCB7D268C11}" presName="spacer" presStyleCnt="0"/>
      <dgm:spPr/>
    </dgm:pt>
    <dgm:pt modelId="{31DADE7D-0B3F-4872-9EBF-6153855DF1FD}" type="pres">
      <dgm:prSet presAssocID="{195B78DF-B2BD-4A0B-82F1-1BCA14EBC5C5}" presName="parentText" presStyleLbl="node1" presStyleIdx="3" presStyleCnt="5">
        <dgm:presLayoutVars>
          <dgm:chMax val="0"/>
          <dgm:bulletEnabled val="1"/>
        </dgm:presLayoutVars>
      </dgm:prSet>
      <dgm:spPr/>
    </dgm:pt>
    <dgm:pt modelId="{955F29E5-1698-43CB-B785-6920C969AF6D}" type="pres">
      <dgm:prSet presAssocID="{FED8F00B-3E16-40FC-8EA5-0FB2E92B4455}" presName="spacer" presStyleCnt="0"/>
      <dgm:spPr/>
    </dgm:pt>
    <dgm:pt modelId="{78CB64D8-427C-4C33-ACF6-191F10BDFB9F}" type="pres">
      <dgm:prSet presAssocID="{A5C18863-D6CE-4E96-9ACE-0DD5ED39E61C}" presName="parentText" presStyleLbl="node1" presStyleIdx="4" presStyleCnt="5">
        <dgm:presLayoutVars>
          <dgm:chMax val="0"/>
          <dgm:bulletEnabled val="1"/>
        </dgm:presLayoutVars>
      </dgm:prSet>
      <dgm:spPr/>
    </dgm:pt>
  </dgm:ptLst>
  <dgm:cxnLst>
    <dgm:cxn modelId="{16675005-4D07-40A9-8245-C3314F338A1F}" type="presOf" srcId="{91B68EE2-258D-48AB-9086-2CF4CEB8BE58}" destId="{F6D6AE02-878F-49CC-A5C0-26EA1C256063}" srcOrd="0" destOrd="0" presId="urn:microsoft.com/office/officeart/2005/8/layout/vList2"/>
    <dgm:cxn modelId="{E5EC723C-7C9C-45BD-9958-82A278B4A251}" type="presOf" srcId="{E9448BD0-D065-4C3E-A01E-9A0706E0598F}" destId="{C4AD63DF-A9A8-4959-A1F0-65F5B6A3D168}" srcOrd="0" destOrd="0" presId="urn:microsoft.com/office/officeart/2005/8/layout/vList2"/>
    <dgm:cxn modelId="{07EDA053-2151-4C9D-AF57-31DFC6B8BD31}" type="presOf" srcId="{195B78DF-B2BD-4A0B-82F1-1BCA14EBC5C5}" destId="{31DADE7D-0B3F-4872-9EBF-6153855DF1FD}" srcOrd="0" destOrd="0" presId="urn:microsoft.com/office/officeart/2005/8/layout/vList2"/>
    <dgm:cxn modelId="{ABCF4A74-3EDE-460F-976B-F0C1B803F99D}" srcId="{E9448BD0-D065-4C3E-A01E-9A0706E0598F}" destId="{91B68EE2-258D-48AB-9086-2CF4CEB8BE58}" srcOrd="2" destOrd="0" parTransId="{414BB777-3506-40AA-86D6-EF5453EB8BE7}" sibTransId="{B576B41C-D024-4FF6-8AC6-7FCB7D268C11}"/>
    <dgm:cxn modelId="{086B4557-A213-439E-9D7F-9073DCC06D11}" srcId="{E9448BD0-D065-4C3E-A01E-9A0706E0598F}" destId="{195B78DF-B2BD-4A0B-82F1-1BCA14EBC5C5}" srcOrd="3" destOrd="0" parTransId="{916BB604-E1D5-4FCE-9D3A-BD91093AE4FE}" sibTransId="{FED8F00B-3E16-40FC-8EA5-0FB2E92B4455}"/>
    <dgm:cxn modelId="{43D7F479-475F-4986-99E2-9F82CFB4E969}" srcId="{E9448BD0-D065-4C3E-A01E-9A0706E0598F}" destId="{A65C82E3-FEE6-4A2C-AA7E-FE090C6FACB2}" srcOrd="1" destOrd="0" parTransId="{E117F186-08AE-4828-8103-32B6A3B566CC}" sibTransId="{EE4C74BE-D3F6-4FA2-B75D-16A0C3AF97DE}"/>
    <dgm:cxn modelId="{03DCCD8A-D37B-41A5-BB0C-C38C8116929A}" type="presOf" srcId="{A5C18863-D6CE-4E96-9ACE-0DD5ED39E61C}" destId="{78CB64D8-427C-4C33-ACF6-191F10BDFB9F}" srcOrd="0" destOrd="0" presId="urn:microsoft.com/office/officeart/2005/8/layout/vList2"/>
    <dgm:cxn modelId="{3A2D518D-29DE-4BA6-AF1D-4FDCB05531B0}" type="presOf" srcId="{5094B3F0-E3F3-4936-8A69-70B5FFC01289}" destId="{5AFBA53D-6A93-4A2C-B626-DDC5799AD76D}" srcOrd="0" destOrd="0" presId="urn:microsoft.com/office/officeart/2005/8/layout/vList2"/>
    <dgm:cxn modelId="{B81444AE-3EAA-420B-B2A1-419ACBCDF4BE}" type="presOf" srcId="{A65C82E3-FEE6-4A2C-AA7E-FE090C6FACB2}" destId="{C505DB05-61CB-4798-889C-E0F41BF34210}" srcOrd="0" destOrd="0" presId="urn:microsoft.com/office/officeart/2005/8/layout/vList2"/>
    <dgm:cxn modelId="{0C5183DC-1F22-4371-A2C9-F16D8BD6E90C}" srcId="{E9448BD0-D065-4C3E-A01E-9A0706E0598F}" destId="{5094B3F0-E3F3-4936-8A69-70B5FFC01289}" srcOrd="0" destOrd="0" parTransId="{CC1147C1-D958-45A1-A827-F4221A095211}" sibTransId="{581C5F2D-8392-4938-B673-51D032B3D831}"/>
    <dgm:cxn modelId="{70D55AE0-447F-400B-B65D-71F4C43A96EE}" srcId="{E9448BD0-D065-4C3E-A01E-9A0706E0598F}" destId="{A5C18863-D6CE-4E96-9ACE-0DD5ED39E61C}" srcOrd="4" destOrd="0" parTransId="{1EA3A2AB-520E-46B4-817F-E495A5716B89}" sibTransId="{C4B85438-3307-4BD5-9779-56F42CE955D1}"/>
    <dgm:cxn modelId="{D9D2E83A-31AC-4887-8C52-439759D8E909}" type="presParOf" srcId="{C4AD63DF-A9A8-4959-A1F0-65F5B6A3D168}" destId="{5AFBA53D-6A93-4A2C-B626-DDC5799AD76D}" srcOrd="0" destOrd="0" presId="urn:microsoft.com/office/officeart/2005/8/layout/vList2"/>
    <dgm:cxn modelId="{76A1072E-C3AE-4D01-A55C-068DEE74A20B}" type="presParOf" srcId="{C4AD63DF-A9A8-4959-A1F0-65F5B6A3D168}" destId="{C953E34E-D306-40A2-8519-302A684BE1D3}" srcOrd="1" destOrd="0" presId="urn:microsoft.com/office/officeart/2005/8/layout/vList2"/>
    <dgm:cxn modelId="{9EC20AB6-90DF-435E-B8EF-F86F10EF17D0}" type="presParOf" srcId="{C4AD63DF-A9A8-4959-A1F0-65F5B6A3D168}" destId="{C505DB05-61CB-4798-889C-E0F41BF34210}" srcOrd="2" destOrd="0" presId="urn:microsoft.com/office/officeart/2005/8/layout/vList2"/>
    <dgm:cxn modelId="{56161430-3412-454C-B01C-8ED285024574}" type="presParOf" srcId="{C4AD63DF-A9A8-4959-A1F0-65F5B6A3D168}" destId="{0A2F8103-E214-45AC-92B0-1728D8E051CA}" srcOrd="3" destOrd="0" presId="urn:microsoft.com/office/officeart/2005/8/layout/vList2"/>
    <dgm:cxn modelId="{A33E399D-AF42-4DC8-BC12-AFA7F7662AAC}" type="presParOf" srcId="{C4AD63DF-A9A8-4959-A1F0-65F5B6A3D168}" destId="{F6D6AE02-878F-49CC-A5C0-26EA1C256063}" srcOrd="4" destOrd="0" presId="urn:microsoft.com/office/officeart/2005/8/layout/vList2"/>
    <dgm:cxn modelId="{FDB7DE6F-624D-40E8-A2F0-3781EE5DDAD3}" type="presParOf" srcId="{C4AD63DF-A9A8-4959-A1F0-65F5B6A3D168}" destId="{7D9320A7-7C66-46E1-AB93-DCEB600EADF7}" srcOrd="5" destOrd="0" presId="urn:microsoft.com/office/officeart/2005/8/layout/vList2"/>
    <dgm:cxn modelId="{CE0961F7-778B-46F4-8C7C-8D6A9B470CF4}" type="presParOf" srcId="{C4AD63DF-A9A8-4959-A1F0-65F5B6A3D168}" destId="{31DADE7D-0B3F-4872-9EBF-6153855DF1FD}" srcOrd="6" destOrd="0" presId="urn:microsoft.com/office/officeart/2005/8/layout/vList2"/>
    <dgm:cxn modelId="{0E126BD6-45C2-4EB8-97AA-E20418F7228B}" type="presParOf" srcId="{C4AD63DF-A9A8-4959-A1F0-65F5B6A3D168}" destId="{955F29E5-1698-43CB-B785-6920C969AF6D}" srcOrd="7" destOrd="0" presId="urn:microsoft.com/office/officeart/2005/8/layout/vList2"/>
    <dgm:cxn modelId="{09C32A30-5689-48A4-8D90-32B22BFA86C0}" type="presParOf" srcId="{C4AD63DF-A9A8-4959-A1F0-65F5B6A3D168}" destId="{78CB64D8-427C-4C33-ACF6-191F10BDFB9F}" srcOrd="8" destOrd="0" presId="urn:microsoft.com/office/officeart/2005/8/layout/vList2"/>
  </dgm:cxnLst>
  <dgm:bg>
    <a:noFill/>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FBA53D-6A93-4A2C-B626-DDC5799AD76D}">
      <dsp:nvSpPr>
        <dsp:cNvPr id="0" name=""/>
        <dsp:cNvSpPr/>
      </dsp:nvSpPr>
      <dsp:spPr>
        <a:xfrm>
          <a:off x="0" y="168347"/>
          <a:ext cx="6683374" cy="775710"/>
        </a:xfrm>
        <a:prstGeom prst="roundRect">
          <a:avLst/>
        </a:prstGeom>
        <a:gradFill rotWithShape="0">
          <a:gsLst>
            <a:gs pos="0">
              <a:schemeClr val="accent1">
                <a:shade val="80000"/>
                <a:hueOff val="0"/>
                <a:satOff val="0"/>
                <a:lumOff val="0"/>
                <a:alphaOff val="0"/>
                <a:tint val="94000"/>
                <a:satMod val="100000"/>
                <a:lumMod val="108000"/>
              </a:schemeClr>
            </a:gs>
            <a:gs pos="50000">
              <a:schemeClr val="accent1">
                <a:shade val="80000"/>
                <a:hueOff val="0"/>
                <a:satOff val="0"/>
                <a:lumOff val="0"/>
                <a:alphaOff val="0"/>
                <a:tint val="98000"/>
                <a:shade val="100000"/>
                <a:satMod val="100000"/>
                <a:lumMod val="100000"/>
              </a:schemeClr>
            </a:gs>
            <a:gs pos="100000">
              <a:schemeClr val="accent1">
                <a:shade val="80000"/>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baseline="0" dirty="0"/>
            <a:t>Adopted Rules</a:t>
          </a:r>
          <a:endParaRPr lang="en-US" sz="3400" kern="1200" dirty="0"/>
        </a:p>
      </dsp:txBody>
      <dsp:txXfrm>
        <a:off x="37867" y="206214"/>
        <a:ext cx="6607640" cy="699976"/>
      </dsp:txXfrm>
    </dsp:sp>
    <dsp:sp modelId="{C505DB05-61CB-4798-889C-E0F41BF34210}">
      <dsp:nvSpPr>
        <dsp:cNvPr id="0" name=""/>
        <dsp:cNvSpPr/>
      </dsp:nvSpPr>
      <dsp:spPr>
        <a:xfrm>
          <a:off x="0" y="1041977"/>
          <a:ext cx="6683374" cy="775710"/>
        </a:xfrm>
        <a:prstGeom prst="roundRect">
          <a:avLst/>
        </a:prstGeom>
        <a:gradFill rotWithShape="0">
          <a:gsLst>
            <a:gs pos="0">
              <a:schemeClr val="accent1">
                <a:shade val="80000"/>
                <a:hueOff val="112496"/>
                <a:satOff val="2616"/>
                <a:lumOff val="6831"/>
                <a:alphaOff val="0"/>
                <a:tint val="94000"/>
                <a:satMod val="100000"/>
                <a:lumMod val="108000"/>
              </a:schemeClr>
            </a:gs>
            <a:gs pos="50000">
              <a:schemeClr val="accent1">
                <a:shade val="80000"/>
                <a:hueOff val="112496"/>
                <a:satOff val="2616"/>
                <a:lumOff val="6831"/>
                <a:alphaOff val="0"/>
                <a:tint val="98000"/>
                <a:shade val="100000"/>
                <a:satMod val="100000"/>
                <a:lumMod val="100000"/>
              </a:schemeClr>
            </a:gs>
            <a:gs pos="100000">
              <a:schemeClr val="accent1">
                <a:shade val="80000"/>
                <a:hueOff val="112496"/>
                <a:satOff val="2616"/>
                <a:lumOff val="6831"/>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baseline="0"/>
            <a:t>What is an emergency? </a:t>
          </a:r>
          <a:endParaRPr lang="en-US" sz="3400" kern="1200"/>
        </a:p>
      </dsp:txBody>
      <dsp:txXfrm>
        <a:off x="37867" y="1079844"/>
        <a:ext cx="6607640" cy="699976"/>
      </dsp:txXfrm>
    </dsp:sp>
    <dsp:sp modelId="{F6D6AE02-878F-49CC-A5C0-26EA1C256063}">
      <dsp:nvSpPr>
        <dsp:cNvPr id="0" name=""/>
        <dsp:cNvSpPr/>
      </dsp:nvSpPr>
      <dsp:spPr>
        <a:xfrm>
          <a:off x="0" y="1915607"/>
          <a:ext cx="6683374" cy="775710"/>
        </a:xfrm>
        <a:prstGeom prst="roundRect">
          <a:avLst/>
        </a:prstGeom>
        <a:gradFill rotWithShape="0">
          <a:gsLst>
            <a:gs pos="0">
              <a:schemeClr val="accent1">
                <a:shade val="80000"/>
                <a:hueOff val="224993"/>
                <a:satOff val="5232"/>
                <a:lumOff val="13662"/>
                <a:alphaOff val="0"/>
                <a:tint val="94000"/>
                <a:satMod val="100000"/>
                <a:lumMod val="108000"/>
              </a:schemeClr>
            </a:gs>
            <a:gs pos="50000">
              <a:schemeClr val="accent1">
                <a:shade val="80000"/>
                <a:hueOff val="224993"/>
                <a:satOff val="5232"/>
                <a:lumOff val="13662"/>
                <a:alphaOff val="0"/>
                <a:tint val="98000"/>
                <a:shade val="100000"/>
                <a:satMod val="100000"/>
                <a:lumMod val="100000"/>
              </a:schemeClr>
            </a:gs>
            <a:gs pos="100000">
              <a:schemeClr val="accent1">
                <a:shade val="80000"/>
                <a:hueOff val="224993"/>
                <a:satOff val="5232"/>
                <a:lumOff val="13662"/>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baseline="0" dirty="0"/>
            <a:t>Emergency 310 Process</a:t>
          </a:r>
          <a:endParaRPr lang="en-US" sz="3400" kern="1200" dirty="0"/>
        </a:p>
      </dsp:txBody>
      <dsp:txXfrm>
        <a:off x="37867" y="1953474"/>
        <a:ext cx="6607640" cy="699976"/>
      </dsp:txXfrm>
    </dsp:sp>
    <dsp:sp modelId="{31DADE7D-0B3F-4872-9EBF-6153855DF1FD}">
      <dsp:nvSpPr>
        <dsp:cNvPr id="0" name=""/>
        <dsp:cNvSpPr/>
      </dsp:nvSpPr>
      <dsp:spPr>
        <a:xfrm>
          <a:off x="0" y="2789237"/>
          <a:ext cx="6683374" cy="775710"/>
        </a:xfrm>
        <a:prstGeom prst="roundRect">
          <a:avLst/>
        </a:prstGeom>
        <a:gradFill rotWithShape="0">
          <a:gsLst>
            <a:gs pos="0">
              <a:schemeClr val="accent1">
                <a:shade val="80000"/>
                <a:hueOff val="337489"/>
                <a:satOff val="7848"/>
                <a:lumOff val="20494"/>
                <a:alphaOff val="0"/>
                <a:tint val="94000"/>
                <a:satMod val="100000"/>
                <a:lumMod val="108000"/>
              </a:schemeClr>
            </a:gs>
            <a:gs pos="50000">
              <a:schemeClr val="accent1">
                <a:shade val="80000"/>
                <a:hueOff val="337489"/>
                <a:satOff val="7848"/>
                <a:lumOff val="20494"/>
                <a:alphaOff val="0"/>
                <a:tint val="98000"/>
                <a:shade val="100000"/>
                <a:satMod val="100000"/>
                <a:lumMod val="100000"/>
              </a:schemeClr>
            </a:gs>
            <a:gs pos="100000">
              <a:schemeClr val="accent1">
                <a:shade val="80000"/>
                <a:hueOff val="337489"/>
                <a:satOff val="7848"/>
                <a:lumOff val="20494"/>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baseline="0"/>
            <a:t>Example Timelines</a:t>
          </a:r>
          <a:endParaRPr lang="en-US" sz="3400" kern="1200" dirty="0"/>
        </a:p>
      </dsp:txBody>
      <dsp:txXfrm>
        <a:off x="37867" y="2827104"/>
        <a:ext cx="6607640" cy="699976"/>
      </dsp:txXfrm>
    </dsp:sp>
    <dsp:sp modelId="{78CB64D8-427C-4C33-ACF6-191F10BDFB9F}">
      <dsp:nvSpPr>
        <dsp:cNvPr id="0" name=""/>
        <dsp:cNvSpPr/>
      </dsp:nvSpPr>
      <dsp:spPr>
        <a:xfrm>
          <a:off x="0" y="3662867"/>
          <a:ext cx="6683374" cy="775710"/>
        </a:xfrm>
        <a:prstGeom prst="roundRect">
          <a:avLst/>
        </a:prstGeom>
        <a:gradFill rotWithShape="0">
          <a:gsLst>
            <a:gs pos="0">
              <a:schemeClr val="accent1">
                <a:shade val="80000"/>
                <a:hueOff val="449985"/>
                <a:satOff val="10464"/>
                <a:lumOff val="27325"/>
                <a:alphaOff val="0"/>
                <a:tint val="94000"/>
                <a:satMod val="100000"/>
                <a:lumMod val="108000"/>
              </a:schemeClr>
            </a:gs>
            <a:gs pos="50000">
              <a:schemeClr val="accent1">
                <a:shade val="80000"/>
                <a:hueOff val="449985"/>
                <a:satOff val="10464"/>
                <a:lumOff val="27325"/>
                <a:alphaOff val="0"/>
                <a:tint val="98000"/>
                <a:shade val="100000"/>
                <a:satMod val="100000"/>
                <a:lumMod val="100000"/>
              </a:schemeClr>
            </a:gs>
            <a:gs pos="100000">
              <a:schemeClr val="accent1">
                <a:shade val="80000"/>
                <a:hueOff val="449985"/>
                <a:satOff val="10464"/>
                <a:lumOff val="27325"/>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baseline="0" dirty="0"/>
            <a:t>Follow up &amp; what to during recovery</a:t>
          </a:r>
          <a:endParaRPr lang="en-US" sz="3400" kern="1200" dirty="0"/>
        </a:p>
      </dsp:txBody>
      <dsp:txXfrm>
        <a:off x="37867" y="3700734"/>
        <a:ext cx="6607640" cy="69997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92CF3E-96D7-4E22-A3AF-50C99EF121C5}" type="datetimeFigureOut">
              <a:rPr lang="en-US" smtClean="0"/>
              <a:t>2/26/2026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245A36-173A-4AFB-AA02-558E9B6331B0}" type="slidenum">
              <a:rPr lang="en-US" smtClean="0"/>
              <a:t>‹#›</a:t>
            </a:fld>
            <a:endParaRPr lang="en-US"/>
          </a:p>
        </p:txBody>
      </p:sp>
    </p:spTree>
    <p:extLst>
      <p:ext uri="{BB962C8B-B14F-4D97-AF65-F5344CB8AC3E}">
        <p14:creationId xmlns:p14="http://schemas.microsoft.com/office/powerpoint/2010/main" val="2958923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1</a:t>
            </a:fld>
            <a:endParaRPr lang="en-US"/>
          </a:p>
        </p:txBody>
      </p:sp>
    </p:spTree>
    <p:extLst>
      <p:ext uri="{BB962C8B-B14F-4D97-AF65-F5344CB8AC3E}">
        <p14:creationId xmlns:p14="http://schemas.microsoft.com/office/powerpoint/2010/main" val="32101478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2</a:t>
            </a:fld>
            <a:endParaRPr lang="en-US"/>
          </a:p>
        </p:txBody>
      </p:sp>
    </p:spTree>
    <p:extLst>
      <p:ext uri="{BB962C8B-B14F-4D97-AF65-F5344CB8AC3E}">
        <p14:creationId xmlns:p14="http://schemas.microsoft.com/office/powerpoint/2010/main" val="3544468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Clearly an emergency action, but you’ll want the sandbags removed so it would be approved with modification. Within 90 days they must submit 310 application describing how they will clean up the site. </a:t>
            </a:r>
          </a:p>
        </p:txBody>
      </p:sp>
      <p:sp>
        <p:nvSpPr>
          <p:cNvPr id="4" name="Slide Number Placeholder 3"/>
          <p:cNvSpPr>
            <a:spLocks noGrp="1"/>
          </p:cNvSpPr>
          <p:nvPr>
            <p:ph type="sldNum" sz="quarter" idx="5"/>
          </p:nvPr>
        </p:nvSpPr>
        <p:spPr/>
        <p:txBody>
          <a:bodyPr/>
          <a:lstStyle/>
          <a:p>
            <a:fld id="{49245A36-173A-4AFB-AA02-558E9B6331B0}" type="slidenum">
              <a:rPr lang="en-US" smtClean="0"/>
              <a:t>7</a:t>
            </a:fld>
            <a:endParaRPr lang="en-US"/>
          </a:p>
        </p:txBody>
      </p:sp>
    </p:spTree>
    <p:extLst>
      <p:ext uri="{BB962C8B-B14F-4D97-AF65-F5344CB8AC3E}">
        <p14:creationId xmlns:p14="http://schemas.microsoft.com/office/powerpoint/2010/main" val="1466371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Emergency vehicle access is not possible. This could be construed as an imminent threat of loss of life. </a:t>
            </a:r>
          </a:p>
        </p:txBody>
      </p:sp>
      <p:sp>
        <p:nvSpPr>
          <p:cNvPr id="4" name="Slide Number Placeholder 3"/>
          <p:cNvSpPr>
            <a:spLocks noGrp="1"/>
          </p:cNvSpPr>
          <p:nvPr>
            <p:ph type="sldNum" sz="quarter" idx="5"/>
          </p:nvPr>
        </p:nvSpPr>
        <p:spPr/>
        <p:txBody>
          <a:bodyPr/>
          <a:lstStyle/>
          <a:p>
            <a:fld id="{49245A36-173A-4AFB-AA02-558E9B6331B0}" type="slidenum">
              <a:rPr lang="en-US" smtClean="0"/>
              <a:t>8</a:t>
            </a:fld>
            <a:endParaRPr lang="en-US"/>
          </a:p>
        </p:txBody>
      </p:sp>
    </p:spTree>
    <p:extLst>
      <p:ext uri="{BB962C8B-B14F-4D97-AF65-F5344CB8AC3E}">
        <p14:creationId xmlns:p14="http://schemas.microsoft.com/office/powerpoint/2010/main" val="636140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clearly not an emergency, the landowner simply failed to plan ahead. Notice of Emergency would be denied and they would have 90 days to submit a 310 application describing how they will restore the site to the CDs specifications. Failure to submit a 310 application within 90 days will makes it a violation subject to civil and criminal penalties. </a:t>
            </a:r>
          </a:p>
        </p:txBody>
      </p:sp>
      <p:sp>
        <p:nvSpPr>
          <p:cNvPr id="4" name="Slide Number Placeholder 3"/>
          <p:cNvSpPr>
            <a:spLocks noGrp="1"/>
          </p:cNvSpPr>
          <p:nvPr>
            <p:ph type="sldNum" sz="quarter" idx="5"/>
          </p:nvPr>
        </p:nvSpPr>
        <p:spPr/>
        <p:txBody>
          <a:bodyPr/>
          <a:lstStyle/>
          <a:p>
            <a:fld id="{49245A36-173A-4AFB-AA02-558E9B6331B0}" type="slidenum">
              <a:rPr lang="en-US" smtClean="0"/>
              <a:t>9</a:t>
            </a:fld>
            <a:endParaRPr lang="en-US"/>
          </a:p>
        </p:txBody>
      </p:sp>
    </p:spTree>
    <p:extLst>
      <p:ext uri="{BB962C8B-B14F-4D97-AF65-F5344CB8AC3E}">
        <p14:creationId xmlns:p14="http://schemas.microsoft.com/office/powerpoint/2010/main" val="17259687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Trick question – if this is an artificial, man-made irrigation ditch (as opposed to an existing stream that was historically straightened or modified) it would not be considered a “natural waterway” pursuant to the Adopted Rules (Rule 5) and would not be subject to the 310 law. Board would make a motion that it is not a project. No further action needed. </a:t>
            </a:r>
          </a:p>
        </p:txBody>
      </p:sp>
      <p:sp>
        <p:nvSpPr>
          <p:cNvPr id="4" name="Slide Number Placeholder 3"/>
          <p:cNvSpPr>
            <a:spLocks noGrp="1"/>
          </p:cNvSpPr>
          <p:nvPr>
            <p:ph type="sldNum" sz="quarter" idx="5"/>
          </p:nvPr>
        </p:nvSpPr>
        <p:spPr/>
        <p:txBody>
          <a:bodyPr/>
          <a:lstStyle/>
          <a:p>
            <a:fld id="{49245A36-173A-4AFB-AA02-558E9B6331B0}" type="slidenum">
              <a:rPr lang="en-US" smtClean="0"/>
              <a:t>10</a:t>
            </a:fld>
            <a:endParaRPr lang="en-US"/>
          </a:p>
        </p:txBody>
      </p:sp>
    </p:spTree>
    <p:extLst>
      <p:ext uri="{BB962C8B-B14F-4D97-AF65-F5344CB8AC3E}">
        <p14:creationId xmlns:p14="http://schemas.microsoft.com/office/powerpoint/2010/main" val="21875466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454144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946384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149238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22995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7026600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7D64190-0EA7-4889-B2B8-EA72B104E930}" type="datetimeFigureOut">
              <a:rPr lang="en-US" smtClean="0"/>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6678853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7D64190-0EA7-4889-B2B8-EA72B104E930}" type="datetimeFigureOut">
              <a:rPr lang="en-US" smtClean="0"/>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588983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15941834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23198220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04241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4203682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D64190-0EA7-4889-B2B8-EA72B104E930}"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1683819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64190-0EA7-4889-B2B8-EA72B104E930}"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874832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64190-0EA7-4889-B2B8-EA72B104E930}" type="datetimeFigureOut">
              <a:rPr lang="en-US" smtClean="0"/>
              <a:t>2/26/2026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2077747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64190-0EA7-4889-B2B8-EA72B104E930}" type="datetimeFigureOut">
              <a:rPr lang="en-US" smtClean="0"/>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4174077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7D64190-0EA7-4889-B2B8-EA72B104E930}" type="datetimeFigureOut">
              <a:rPr lang="en-US" smtClean="0"/>
              <a:t>2/26/2026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165858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2502152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443954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7D64190-0EA7-4889-B2B8-EA72B104E930}" type="datetimeFigureOut">
              <a:rPr lang="en-US" smtClean="0"/>
              <a:t>2/26/2026</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F3EB064-59AF-4388-9BEB-A2CE4DCD9565}" type="slidenum">
              <a:rPr lang="en-US" smtClean="0"/>
              <a:t>‹#›</a:t>
            </a:fld>
            <a:endParaRPr lang="en-US"/>
          </a:p>
        </p:txBody>
      </p:sp>
    </p:spTree>
    <p:extLst>
      <p:ext uri="{BB962C8B-B14F-4D97-AF65-F5344CB8AC3E}">
        <p14:creationId xmlns:p14="http://schemas.microsoft.com/office/powerpoint/2010/main" val="3267840321"/>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46" r:id="rId12"/>
    <p:sldLayoutId id="2147483747" r:id="rId13"/>
    <p:sldLayoutId id="2147483748" r:id="rId14"/>
    <p:sldLayoutId id="2147483749" r:id="rId15"/>
    <p:sldLayoutId id="2147483750" r:id="rId16"/>
    <p:sldLayoutId id="2147483751" r:id="rId17"/>
    <p:sldLayoutId id="214748375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mailto:hailey.graf@mt.gov" TargetMode="Externa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18.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hyperlink" Target="https://rules.mt.gov/gateway/ruleno.asp?RN=36%2E2%2E402" TargetMode="External"/><Relationship Id="rId2" Type="http://schemas.openxmlformats.org/officeDocument/2006/relationships/image" Target="../media/image2.png"/><Relationship Id="rId1" Type="http://schemas.openxmlformats.org/officeDocument/2006/relationships/slideLayout" Target="../slideLayouts/slideLayout18.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47DF0-9459-E054-3B17-C7952528F699}"/>
              </a:ext>
            </a:extLst>
          </p:cNvPr>
          <p:cNvSpPr>
            <a:spLocks noGrp="1"/>
          </p:cNvSpPr>
          <p:nvPr>
            <p:ph type="ctrTitle"/>
          </p:nvPr>
        </p:nvSpPr>
        <p:spPr>
          <a:xfrm>
            <a:off x="1524000" y="630087"/>
            <a:ext cx="9144000" cy="2486130"/>
          </a:xfrm>
        </p:spPr>
        <p:txBody>
          <a:bodyPr>
            <a:normAutofit/>
          </a:bodyPr>
          <a:lstStyle/>
          <a:p>
            <a:pPr algn="ctr"/>
            <a:r>
              <a:rPr lang="en-US" sz="6600" dirty="0">
                <a:solidFill>
                  <a:schemeClr val="tx1">
                    <a:lumMod val="95000"/>
                  </a:schemeClr>
                </a:solidFill>
              </a:rPr>
              <a:t>310 Mini Trainings</a:t>
            </a:r>
          </a:p>
        </p:txBody>
      </p:sp>
      <p:sp>
        <p:nvSpPr>
          <p:cNvPr id="3" name="Subtitle 2">
            <a:extLst>
              <a:ext uri="{FF2B5EF4-FFF2-40B4-BE49-F238E27FC236}">
                <a16:creationId xmlns:a16="http://schemas.microsoft.com/office/drawing/2014/main" id="{2486C5B4-E1DE-AE60-D1C2-C3E40010491B}"/>
              </a:ext>
            </a:extLst>
          </p:cNvPr>
          <p:cNvSpPr>
            <a:spLocks noGrp="1"/>
          </p:cNvSpPr>
          <p:nvPr>
            <p:ph type="subTitle" idx="1"/>
          </p:nvPr>
        </p:nvSpPr>
        <p:spPr>
          <a:xfrm>
            <a:off x="1524000" y="3116217"/>
            <a:ext cx="9144000" cy="1567489"/>
          </a:xfrm>
        </p:spPr>
        <p:txBody>
          <a:bodyPr>
            <a:normAutofit/>
          </a:bodyPr>
          <a:lstStyle/>
          <a:p>
            <a:pPr algn="ctr"/>
            <a:r>
              <a:rPr lang="en-US" sz="4400" dirty="0">
                <a:solidFill>
                  <a:schemeClr val="tx2"/>
                </a:solidFill>
              </a:rPr>
              <a:t>Emergencies</a:t>
            </a:r>
          </a:p>
        </p:txBody>
      </p:sp>
    </p:spTree>
    <p:extLst>
      <p:ext uri="{BB962C8B-B14F-4D97-AF65-F5344CB8AC3E}">
        <p14:creationId xmlns:p14="http://schemas.microsoft.com/office/powerpoint/2010/main" val="4189635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dirty="0"/>
              <a:t>Example 4</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01008" y="1193576"/>
            <a:ext cx="6576591" cy="4470850"/>
          </a:xfrm>
        </p:spPr>
        <p:txBody>
          <a:bodyPr anchor="ctr">
            <a:normAutofit/>
          </a:bodyPr>
          <a:lstStyle/>
          <a:p>
            <a:r>
              <a:rPr lang="en-US" sz="2800" cap="none" dirty="0"/>
              <a:t>Landowner cleared debris out of an irrigation ditch to prevent flooding of the field</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4056328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5">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8" name="Title 7">
            <a:extLst>
              <a:ext uri="{FF2B5EF4-FFF2-40B4-BE49-F238E27FC236}">
                <a16:creationId xmlns:a16="http://schemas.microsoft.com/office/drawing/2014/main" id="{CA4D1241-00BA-A0A9-52C1-025F2B11C16A}"/>
              </a:ext>
            </a:extLst>
          </p:cNvPr>
          <p:cNvSpPr>
            <a:spLocks noGrp="1"/>
          </p:cNvSpPr>
          <p:nvPr>
            <p:ph type="title"/>
          </p:nvPr>
        </p:nvSpPr>
        <p:spPr>
          <a:xfrm>
            <a:off x="641074" y="1419900"/>
            <a:ext cx="2844002" cy="4018201"/>
          </a:xfrm>
        </p:spPr>
        <p:txBody>
          <a:bodyPr>
            <a:normAutofit/>
          </a:bodyPr>
          <a:lstStyle/>
          <a:p>
            <a:pPr algn="l"/>
            <a:r>
              <a:rPr lang="en-US" sz="4400" dirty="0"/>
              <a:t>Summary</a:t>
            </a:r>
          </a:p>
        </p:txBody>
      </p:sp>
      <p:sp>
        <p:nvSpPr>
          <p:cNvPr id="9" name="Content Placeholder 8">
            <a:extLst>
              <a:ext uri="{FF2B5EF4-FFF2-40B4-BE49-F238E27FC236}">
                <a16:creationId xmlns:a16="http://schemas.microsoft.com/office/drawing/2014/main" id="{91B6DC6B-588F-AE36-9DE4-BB2EE6F42B5D}"/>
              </a:ext>
            </a:extLst>
          </p:cNvPr>
          <p:cNvSpPr>
            <a:spLocks noGrp="1"/>
          </p:cNvSpPr>
          <p:nvPr>
            <p:ph sz="quarter" idx="13"/>
          </p:nvPr>
        </p:nvSpPr>
        <p:spPr>
          <a:xfrm>
            <a:off x="4701008" y="1193576"/>
            <a:ext cx="6576591" cy="4470850"/>
          </a:xfrm>
        </p:spPr>
        <p:txBody>
          <a:bodyPr anchor="ctr">
            <a:normAutofit/>
          </a:bodyPr>
          <a:lstStyle/>
          <a:p>
            <a:r>
              <a:rPr lang="en-US" sz="4400" cap="none" dirty="0"/>
              <a:t>When in doubt, look to your adopted rules!</a:t>
            </a:r>
          </a:p>
        </p:txBody>
      </p:sp>
      <p:pic>
        <p:nvPicPr>
          <p:cNvPr id="20" name="Picture 19">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468224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A9BE1C0-DF46-4057-59AF-23828FBE495C}"/>
              </a:ext>
            </a:extLst>
          </p:cNvPr>
          <p:cNvSpPr>
            <a:spLocks noGrp="1"/>
          </p:cNvSpPr>
          <p:nvPr>
            <p:ph type="title" idx="4294967295"/>
          </p:nvPr>
        </p:nvSpPr>
        <p:spPr>
          <a:xfrm>
            <a:off x="913775" y="-1596177"/>
            <a:ext cx="10364451" cy="1596177"/>
          </a:xfrm>
        </p:spPr>
        <p:txBody>
          <a:bodyPr vert="horz" lIns="91440" tIns="45720" rIns="91440" bIns="45720" rtlCol="0" anchor="b">
            <a:normAutofit/>
          </a:bodyPr>
          <a:lstStyle/>
          <a:p>
            <a:r>
              <a:rPr lang="en-US" dirty="0"/>
              <a:t>Contact information</a:t>
            </a:r>
          </a:p>
        </p:txBody>
      </p:sp>
      <p:pic>
        <p:nvPicPr>
          <p:cNvPr id="4" name="Picture 3" descr="Logo, D.N.R.C.">
            <a:extLst>
              <a:ext uri="{FF2B5EF4-FFF2-40B4-BE49-F238E27FC236}">
                <a16:creationId xmlns:a16="http://schemas.microsoft.com/office/drawing/2014/main" id="{D048C1F8-6FF1-35CD-B5A0-E5CA182950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9288" y="2306998"/>
            <a:ext cx="2339589" cy="2244003"/>
          </a:xfrm>
          <a:prstGeom prst="rect">
            <a:avLst/>
          </a:prstGeom>
        </p:spPr>
      </p:pic>
      <p:graphicFrame>
        <p:nvGraphicFramePr>
          <p:cNvPr id="2" name="Table 1">
            <a:extLst>
              <a:ext uri="{FF2B5EF4-FFF2-40B4-BE49-F238E27FC236}">
                <a16:creationId xmlns:a16="http://schemas.microsoft.com/office/drawing/2014/main" id="{93DAB8D6-E635-040A-5A47-8D8360E99974}"/>
              </a:ext>
            </a:extLst>
          </p:cNvPr>
          <p:cNvGraphicFramePr>
            <a:graphicFrameLocks noGrp="1"/>
          </p:cNvGraphicFramePr>
          <p:nvPr>
            <p:extLst>
              <p:ext uri="{D42A27DB-BD31-4B8C-83A1-F6EECF244321}">
                <p14:modId xmlns:p14="http://schemas.microsoft.com/office/powerpoint/2010/main" val="2218322161"/>
              </p:ext>
            </p:extLst>
          </p:nvPr>
        </p:nvGraphicFramePr>
        <p:xfrm>
          <a:off x="3190009" y="2011680"/>
          <a:ext cx="8257309" cy="2834640"/>
        </p:xfrm>
        <a:graphic>
          <a:graphicData uri="http://schemas.openxmlformats.org/drawingml/2006/table">
            <a:tbl>
              <a:tblPr firstRow="1" firstCol="1" bandRow="1"/>
              <a:tblGrid>
                <a:gridCol w="2119746">
                  <a:extLst>
                    <a:ext uri="{9D8B030D-6E8A-4147-A177-3AD203B41FA5}">
                      <a16:colId xmlns:a16="http://schemas.microsoft.com/office/drawing/2014/main" val="3818184944"/>
                    </a:ext>
                  </a:extLst>
                </a:gridCol>
                <a:gridCol w="6137563">
                  <a:extLst>
                    <a:ext uri="{9D8B030D-6E8A-4147-A177-3AD203B41FA5}">
                      <a16:colId xmlns:a16="http://schemas.microsoft.com/office/drawing/2014/main" val="186056899"/>
                    </a:ext>
                  </a:extLst>
                </a:gridCol>
              </a:tblGrid>
              <a:tr h="770890">
                <a:tc>
                  <a:txBody>
                    <a:bodyPr/>
                    <a:lstStyle/>
                    <a:p>
                      <a:pPr marL="0" marR="0" algn="ctr">
                        <a:spcBef>
                          <a:spcPts val="0"/>
                        </a:spcBef>
                        <a:spcAft>
                          <a:spcPts val="0"/>
                        </a:spcAft>
                      </a:pPr>
                      <a:endParaRPr lang="en-US" sz="1400" kern="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spcBef>
                          <a:spcPts val="0"/>
                        </a:spcBef>
                        <a:spcAft>
                          <a:spcPts val="0"/>
                        </a:spcAft>
                      </a:pPr>
                      <a:r>
                        <a:rPr lang="en-US" sz="40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Hailey Graf</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Stream Permitting Coordinator</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Conservation Districts Bureau</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kern="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fr-FR" sz="32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Phone : </a:t>
                      </a: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(406) 437-4435</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fr-FR" sz="32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Email</a:t>
                      </a:r>
                      <a:r>
                        <a:rPr lang="fr-FR" sz="3200"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200" kern="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hailey.graf@mt.gov</a:t>
                      </a:r>
                      <a:endParaRPr lang="en-US" sz="4800" kern="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886580721"/>
                  </a:ext>
                </a:extLst>
              </a:tr>
            </a:tbl>
          </a:graphicData>
        </a:graphic>
      </p:graphicFrame>
    </p:spTree>
    <p:extLst>
      <p:ext uri="{BB962C8B-B14F-4D97-AF65-F5344CB8AC3E}">
        <p14:creationId xmlns:p14="http://schemas.microsoft.com/office/powerpoint/2010/main" val="302881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EFA5E6-98D8-D99A-C250-877D0CF8FC6C}"/>
              </a:ext>
            </a:extLst>
          </p:cNvPr>
          <p:cNvSpPr>
            <a:spLocks noGrp="1"/>
          </p:cNvSpPr>
          <p:nvPr>
            <p:ph type="title"/>
          </p:nvPr>
        </p:nvSpPr>
        <p:spPr>
          <a:xfrm>
            <a:off x="641074" y="1314450"/>
            <a:ext cx="2844002" cy="3680244"/>
          </a:xfrm>
        </p:spPr>
        <p:txBody>
          <a:bodyPr>
            <a:normAutofit/>
          </a:bodyPr>
          <a:lstStyle/>
          <a:p>
            <a:pPr algn="l"/>
            <a:r>
              <a:rPr lang="en-US" sz="4400" dirty="0">
                <a:solidFill>
                  <a:schemeClr val="bg1"/>
                </a:solidFill>
              </a:rPr>
              <a:t>What We’ll Cover… </a:t>
            </a:r>
          </a:p>
        </p:txBody>
      </p:sp>
      <p:pic>
        <p:nvPicPr>
          <p:cNvPr id="14" name="Picture 13">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pic>
        <p:nvPicPr>
          <p:cNvPr id="16" name="Picture 15">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graphicFrame>
        <p:nvGraphicFramePr>
          <p:cNvPr id="5" name="Content Placeholder 2" descr="List of what is covered in this powerpoint">
            <a:extLst>
              <a:ext uri="{FF2B5EF4-FFF2-40B4-BE49-F238E27FC236}">
                <a16:creationId xmlns:a16="http://schemas.microsoft.com/office/drawing/2014/main" id="{834EA9E6-4E40-C53B-0221-D2F58F5AFE3F}"/>
              </a:ext>
            </a:extLst>
          </p:cNvPr>
          <p:cNvGraphicFramePr>
            <a:graphicFrameLocks noGrp="1"/>
          </p:cNvGraphicFramePr>
          <p:nvPr>
            <p:ph idx="1"/>
            <p:extLst>
              <p:ext uri="{D42A27DB-BD31-4B8C-83A1-F6EECF244321}">
                <p14:modId xmlns:p14="http://schemas.microsoft.com/office/powerpoint/2010/main" val="1676034039"/>
              </p:ext>
            </p:extLst>
          </p:nvPr>
        </p:nvGraphicFramePr>
        <p:xfrm>
          <a:off x="4594225" y="889000"/>
          <a:ext cx="6683375" cy="460692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62602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8D325C-9AFF-FA5A-0C16-CB3D65FED385}"/>
              </a:ext>
            </a:extLst>
          </p:cNvPr>
          <p:cNvSpPr>
            <a:spLocks noGrp="1"/>
          </p:cNvSpPr>
          <p:nvPr>
            <p:ph type="title"/>
          </p:nvPr>
        </p:nvSpPr>
        <p:spPr>
          <a:xfrm>
            <a:off x="641074" y="1588878"/>
            <a:ext cx="2844002" cy="3680244"/>
          </a:xfrm>
        </p:spPr>
        <p:txBody>
          <a:bodyPr>
            <a:normAutofit/>
          </a:bodyPr>
          <a:lstStyle/>
          <a:p>
            <a:pPr algn="l"/>
            <a:r>
              <a:rPr lang="en-US" sz="4400">
                <a:solidFill>
                  <a:srgbClr val="FFFFFF"/>
                </a:solidFill>
              </a:rPr>
              <a:t>Adopted Rules</a:t>
            </a:r>
          </a:p>
        </p:txBody>
      </p:sp>
      <p:pic>
        <p:nvPicPr>
          <p:cNvPr id="7"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Content Placeholder 2">
            <a:extLst>
              <a:ext uri="{FF2B5EF4-FFF2-40B4-BE49-F238E27FC236}">
                <a16:creationId xmlns:a16="http://schemas.microsoft.com/office/drawing/2014/main" id="{7CD8287C-EC3A-54E9-C024-75FB182E25E2}"/>
              </a:ext>
            </a:extLst>
          </p:cNvPr>
          <p:cNvSpPr>
            <a:spLocks noGrp="1"/>
          </p:cNvSpPr>
          <p:nvPr>
            <p:ph idx="1"/>
          </p:nvPr>
        </p:nvSpPr>
        <p:spPr>
          <a:xfrm>
            <a:off x="4634794" y="1049695"/>
            <a:ext cx="6642806" cy="4758611"/>
          </a:xfrm>
        </p:spPr>
        <p:txBody>
          <a:bodyPr anchor="ctr">
            <a:normAutofit/>
          </a:bodyPr>
          <a:lstStyle/>
          <a:p>
            <a:r>
              <a:rPr lang="en-US" sz="3200" cap="none" dirty="0"/>
              <a:t>The emergency 310 process is laid out in Rule 15 of the Adopted Rules</a:t>
            </a:r>
          </a:p>
          <a:p>
            <a:endParaRPr lang="en-US" sz="3200" cap="none" dirty="0"/>
          </a:p>
          <a:p>
            <a:r>
              <a:rPr lang="en-US" sz="3200" cap="none" dirty="0"/>
              <a:t>Get familiar with your Adopted Rules BEFORE spring flooding!!!</a:t>
            </a:r>
          </a:p>
        </p:txBody>
      </p:sp>
      <p:pic>
        <p:nvPicPr>
          <p:cNvPr id="9"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379960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21718D-39F4-E8BB-7154-B7EB8461A661}"/>
              </a:ext>
            </a:extLst>
          </p:cNvPr>
          <p:cNvSpPr>
            <a:spLocks noGrp="1"/>
          </p:cNvSpPr>
          <p:nvPr>
            <p:ph type="title"/>
          </p:nvPr>
        </p:nvSpPr>
        <p:spPr>
          <a:xfrm>
            <a:off x="641074" y="1588878"/>
            <a:ext cx="2844002" cy="3680244"/>
          </a:xfrm>
        </p:spPr>
        <p:txBody>
          <a:bodyPr>
            <a:normAutofit/>
          </a:bodyPr>
          <a:lstStyle/>
          <a:p>
            <a:pPr algn="l"/>
            <a:r>
              <a:rPr lang="en-US" sz="3700">
                <a:solidFill>
                  <a:srgbClr val="FFFFFF"/>
                </a:solidFill>
              </a:rPr>
              <a:t>What is an Emergency? </a:t>
            </a:r>
          </a:p>
        </p:txBody>
      </p:sp>
      <p:pic>
        <p:nvPicPr>
          <p:cNvPr id="23" name="Picture 22">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Content Placeholder 2">
            <a:extLst>
              <a:ext uri="{FF2B5EF4-FFF2-40B4-BE49-F238E27FC236}">
                <a16:creationId xmlns:a16="http://schemas.microsoft.com/office/drawing/2014/main" id="{D9C39D6A-32EB-59CF-7D9D-7301EE832E2D}"/>
              </a:ext>
            </a:extLst>
          </p:cNvPr>
          <p:cNvSpPr>
            <a:spLocks noGrp="1"/>
          </p:cNvSpPr>
          <p:nvPr>
            <p:ph idx="1"/>
          </p:nvPr>
        </p:nvSpPr>
        <p:spPr>
          <a:xfrm>
            <a:off x="4634793" y="399393"/>
            <a:ext cx="7094751" cy="5959366"/>
          </a:xfrm>
        </p:spPr>
        <p:txBody>
          <a:bodyPr anchor="ctr">
            <a:normAutofit/>
          </a:bodyPr>
          <a:lstStyle/>
          <a:p>
            <a:r>
              <a:rPr lang="en-US" cap="none" dirty="0"/>
              <a:t>"Emergency" means an unforeseen event or combination of circumstances that call for immediate action to safeguard life, including human or animal, or property, including growing crops without giving time for the deliberate exercise of judgment or discretion under the act. [</a:t>
            </a:r>
            <a:r>
              <a:rPr lang="en-US" cap="none" dirty="0">
                <a:hlinkClick r:id="rId3"/>
              </a:rPr>
              <a:t>ARM 36.2.403</a:t>
            </a:r>
            <a:r>
              <a:rPr lang="en-US" b="1" cap="none" spc="-20" dirty="0">
                <a:effectLst/>
                <a:ea typeface="Times New Roman" panose="02020603050405020304" pitchFamily="18" charset="0"/>
              </a:rPr>
              <a:t>]</a:t>
            </a:r>
          </a:p>
          <a:p>
            <a:r>
              <a:rPr lang="en-US" cap="none" dirty="0"/>
              <a:t>Failure to plan ahead does not make it an emergency</a:t>
            </a:r>
          </a:p>
          <a:p>
            <a:pPr lvl="1"/>
            <a:r>
              <a:rPr lang="en-US" cap="none" dirty="0"/>
              <a:t>The water comes up every year – submitting an application in April and asking to get the project done before high water is not an emergency</a:t>
            </a:r>
          </a:p>
          <a:p>
            <a:r>
              <a:rPr lang="en-US" cap="none" dirty="0"/>
              <a:t>If they are concerned that an emergency might happen, start with the normal 310 application process. If the worst should happen, they can take emergency action</a:t>
            </a:r>
          </a:p>
        </p:txBody>
      </p:sp>
      <p:pic>
        <p:nvPicPr>
          <p:cNvPr id="25" name="Picture 24">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829542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C0B97-7938-8AC7-EC06-388774EBD4E9}"/>
              </a:ext>
            </a:extLst>
          </p:cNvPr>
          <p:cNvSpPr>
            <a:spLocks noGrp="1"/>
          </p:cNvSpPr>
          <p:nvPr>
            <p:ph type="title" idx="4294967295"/>
          </p:nvPr>
        </p:nvSpPr>
        <p:spPr>
          <a:xfrm>
            <a:off x="913775" y="-1499192"/>
            <a:ext cx="10364451" cy="1596177"/>
          </a:xfrm>
        </p:spPr>
        <p:txBody>
          <a:bodyPr vert="horz" lIns="91440" tIns="45720" rIns="91440" bIns="45720" rtlCol="0" anchor="b">
            <a:normAutofit/>
          </a:bodyPr>
          <a:lstStyle/>
          <a:p>
            <a:r>
              <a:rPr lang="en-US" dirty="0"/>
              <a:t>Flow chart of emergency action</a:t>
            </a:r>
          </a:p>
        </p:txBody>
      </p:sp>
      <p:sp>
        <p:nvSpPr>
          <p:cNvPr id="3" name="TextBox 2">
            <a:extLst>
              <a:ext uri="{FF2B5EF4-FFF2-40B4-BE49-F238E27FC236}">
                <a16:creationId xmlns:a16="http://schemas.microsoft.com/office/drawing/2014/main" id="{A0CA2CF8-6B33-4132-B9C0-A259FB4C3015}"/>
              </a:ext>
            </a:extLst>
          </p:cNvPr>
          <p:cNvSpPr txBox="1"/>
          <p:nvPr/>
        </p:nvSpPr>
        <p:spPr>
          <a:xfrm>
            <a:off x="338139" y="642466"/>
            <a:ext cx="3257550" cy="369332"/>
          </a:xfrm>
          <a:prstGeom prst="rect">
            <a:avLst/>
          </a:prstGeom>
          <a:noFill/>
          <a:ln>
            <a:solidFill>
              <a:schemeClr val="accent1"/>
            </a:solidFill>
          </a:ln>
        </p:spPr>
        <p:txBody>
          <a:bodyPr wrap="square" rtlCol="0">
            <a:spAutoFit/>
          </a:bodyPr>
          <a:lstStyle/>
          <a:p>
            <a:pPr algn="ctr"/>
            <a:r>
              <a:rPr lang="en-US" b="1" dirty="0"/>
              <a:t>Emergency Action Takes Place</a:t>
            </a:r>
          </a:p>
        </p:txBody>
      </p:sp>
      <p:cxnSp>
        <p:nvCxnSpPr>
          <p:cNvPr id="27" name="Straight Arrow Connector 26" descr="straight line">
            <a:extLst>
              <a:ext uri="{FF2B5EF4-FFF2-40B4-BE49-F238E27FC236}">
                <a16:creationId xmlns:a16="http://schemas.microsoft.com/office/drawing/2014/main" id="{F658E887-5AA0-F2CD-A78F-8E64933AB959}"/>
              </a:ext>
            </a:extLst>
          </p:cNvPr>
          <p:cNvCxnSpPr>
            <a:stCxn id="3" idx="3"/>
            <a:endCxn id="4" idx="1"/>
          </p:cNvCxnSpPr>
          <p:nvPr/>
        </p:nvCxnSpPr>
        <p:spPr>
          <a:xfrm>
            <a:off x="3595689" y="827132"/>
            <a:ext cx="180972"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54472034-E184-E052-8D35-4118CF6ED638}"/>
              </a:ext>
            </a:extLst>
          </p:cNvPr>
          <p:cNvSpPr txBox="1"/>
          <p:nvPr/>
        </p:nvSpPr>
        <p:spPr>
          <a:xfrm>
            <a:off x="3776661" y="503967"/>
            <a:ext cx="3257550" cy="646331"/>
          </a:xfrm>
          <a:prstGeom prst="rect">
            <a:avLst/>
          </a:prstGeom>
          <a:noFill/>
          <a:ln>
            <a:solidFill>
              <a:schemeClr val="accent1"/>
            </a:solidFill>
          </a:ln>
        </p:spPr>
        <p:txBody>
          <a:bodyPr wrap="square" rtlCol="0">
            <a:spAutoFit/>
          </a:bodyPr>
          <a:lstStyle/>
          <a:p>
            <a:pPr algn="ctr"/>
            <a:r>
              <a:rPr lang="en-US" dirty="0"/>
              <a:t>Applicant submits Emergency Notice to CD within 15 days</a:t>
            </a:r>
          </a:p>
        </p:txBody>
      </p:sp>
      <p:cxnSp>
        <p:nvCxnSpPr>
          <p:cNvPr id="31" name="Straight Arrow Connector 30" descr="line connecting boxes">
            <a:extLst>
              <a:ext uri="{FF2B5EF4-FFF2-40B4-BE49-F238E27FC236}">
                <a16:creationId xmlns:a16="http://schemas.microsoft.com/office/drawing/2014/main" id="{F2EDABA5-1C73-F521-D258-AF107BA0762E}"/>
              </a:ext>
            </a:extLst>
          </p:cNvPr>
          <p:cNvCxnSpPr>
            <a:stCxn id="4" idx="3"/>
            <a:endCxn id="5" idx="1"/>
          </p:cNvCxnSpPr>
          <p:nvPr/>
        </p:nvCxnSpPr>
        <p:spPr>
          <a:xfrm flipV="1">
            <a:off x="7034211" y="469211"/>
            <a:ext cx="180972" cy="3579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2AE1A30C-F558-8E98-7B8F-2D323CE732E2}"/>
              </a:ext>
            </a:extLst>
          </p:cNvPr>
          <p:cNvSpPr txBox="1"/>
          <p:nvPr/>
        </p:nvSpPr>
        <p:spPr>
          <a:xfrm>
            <a:off x="7215183" y="284545"/>
            <a:ext cx="3257550" cy="369332"/>
          </a:xfrm>
          <a:prstGeom prst="rect">
            <a:avLst/>
          </a:prstGeom>
          <a:noFill/>
          <a:ln>
            <a:solidFill>
              <a:schemeClr val="accent1"/>
            </a:solidFill>
          </a:ln>
        </p:spPr>
        <p:txBody>
          <a:bodyPr wrap="square" rtlCol="0">
            <a:spAutoFit/>
          </a:bodyPr>
          <a:lstStyle/>
          <a:p>
            <a:pPr algn="ctr"/>
            <a:r>
              <a:rPr lang="en-US" dirty="0"/>
              <a:t>CD Notifies FWP within 5 days</a:t>
            </a:r>
          </a:p>
        </p:txBody>
      </p:sp>
      <p:cxnSp>
        <p:nvCxnSpPr>
          <p:cNvPr id="33" name="Straight Arrow Connector 32" descr="line connecting boxes">
            <a:extLst>
              <a:ext uri="{FF2B5EF4-FFF2-40B4-BE49-F238E27FC236}">
                <a16:creationId xmlns:a16="http://schemas.microsoft.com/office/drawing/2014/main" id="{B2E2880F-0495-3389-4F6E-8A177B2322C0}"/>
              </a:ext>
            </a:extLst>
          </p:cNvPr>
          <p:cNvCxnSpPr>
            <a:stCxn id="4" idx="3"/>
            <a:endCxn id="17" idx="1"/>
          </p:cNvCxnSpPr>
          <p:nvPr/>
        </p:nvCxnSpPr>
        <p:spPr>
          <a:xfrm>
            <a:off x="7034211" y="827133"/>
            <a:ext cx="180972" cy="2738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FF8480B3-F4A8-F0B7-56EE-B11DBEDB46E3}"/>
              </a:ext>
            </a:extLst>
          </p:cNvPr>
          <p:cNvSpPr txBox="1"/>
          <p:nvPr/>
        </p:nvSpPr>
        <p:spPr>
          <a:xfrm>
            <a:off x="7215183" y="916290"/>
            <a:ext cx="3257550" cy="369332"/>
          </a:xfrm>
          <a:prstGeom prst="rect">
            <a:avLst/>
          </a:prstGeom>
          <a:noFill/>
          <a:ln>
            <a:solidFill>
              <a:schemeClr val="accent1"/>
            </a:solidFill>
          </a:ln>
        </p:spPr>
        <p:txBody>
          <a:bodyPr wrap="square" rtlCol="0">
            <a:spAutoFit/>
          </a:bodyPr>
          <a:lstStyle/>
          <a:p>
            <a:pPr algn="ctr"/>
            <a:r>
              <a:rPr lang="en-US" dirty="0"/>
              <a:t>Onsite inspection within 20 days*</a:t>
            </a:r>
          </a:p>
        </p:txBody>
      </p:sp>
      <p:cxnSp>
        <p:nvCxnSpPr>
          <p:cNvPr id="84" name="Connector: Elbow 83" descr="line connecting boxes">
            <a:extLst>
              <a:ext uri="{FF2B5EF4-FFF2-40B4-BE49-F238E27FC236}">
                <a16:creationId xmlns:a16="http://schemas.microsoft.com/office/drawing/2014/main" id="{90400709-2848-BD7E-CB15-1FEADC839F81}"/>
              </a:ext>
            </a:extLst>
          </p:cNvPr>
          <p:cNvCxnSpPr>
            <a:stCxn id="17" idx="3"/>
            <a:endCxn id="18" idx="3"/>
          </p:cNvCxnSpPr>
          <p:nvPr/>
        </p:nvCxnSpPr>
        <p:spPr>
          <a:xfrm>
            <a:off x="10472733" y="1100956"/>
            <a:ext cx="759619" cy="794062"/>
          </a:xfrm>
          <a:prstGeom prst="bentConnector3">
            <a:avLst>
              <a:gd name="adj1" fmla="val 130094"/>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5C26C3B6-8558-CDA0-438D-61269311C29C}"/>
              </a:ext>
            </a:extLst>
          </p:cNvPr>
          <p:cNvSpPr txBox="1"/>
          <p:nvPr/>
        </p:nvSpPr>
        <p:spPr>
          <a:xfrm>
            <a:off x="7731918" y="1571852"/>
            <a:ext cx="3500434" cy="646331"/>
          </a:xfrm>
          <a:prstGeom prst="rect">
            <a:avLst/>
          </a:prstGeom>
          <a:noFill/>
          <a:ln>
            <a:solidFill>
              <a:schemeClr val="accent1"/>
            </a:solidFill>
          </a:ln>
        </p:spPr>
        <p:txBody>
          <a:bodyPr wrap="square" rtlCol="0">
            <a:spAutoFit/>
          </a:bodyPr>
          <a:lstStyle/>
          <a:p>
            <a:pPr algn="ctr"/>
            <a:r>
              <a:rPr lang="en-US" dirty="0"/>
              <a:t>Team makes recommendation to board within 30 days of inspection</a:t>
            </a:r>
          </a:p>
        </p:txBody>
      </p:sp>
      <p:cxnSp>
        <p:nvCxnSpPr>
          <p:cNvPr id="37" name="Straight Arrow Connector 36" descr="line connecting boxes">
            <a:extLst>
              <a:ext uri="{FF2B5EF4-FFF2-40B4-BE49-F238E27FC236}">
                <a16:creationId xmlns:a16="http://schemas.microsoft.com/office/drawing/2014/main" id="{8D3D96FF-ECD1-D02C-82C9-472258A4919C}"/>
              </a:ext>
            </a:extLst>
          </p:cNvPr>
          <p:cNvCxnSpPr>
            <a:stCxn id="18" idx="1"/>
            <a:endCxn id="19" idx="3"/>
          </p:cNvCxnSpPr>
          <p:nvPr/>
        </p:nvCxnSpPr>
        <p:spPr>
          <a:xfrm flipH="1">
            <a:off x="6729407" y="1895018"/>
            <a:ext cx="100251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0D514F17-EA42-55D7-53FD-503914067D1B}"/>
              </a:ext>
            </a:extLst>
          </p:cNvPr>
          <p:cNvSpPr txBox="1"/>
          <p:nvPr/>
        </p:nvSpPr>
        <p:spPr>
          <a:xfrm>
            <a:off x="3228973" y="1571852"/>
            <a:ext cx="3500434" cy="646331"/>
          </a:xfrm>
          <a:prstGeom prst="rect">
            <a:avLst/>
          </a:prstGeom>
          <a:noFill/>
          <a:ln>
            <a:solidFill>
              <a:schemeClr val="accent1"/>
            </a:solidFill>
          </a:ln>
        </p:spPr>
        <p:txBody>
          <a:bodyPr wrap="square" rtlCol="0">
            <a:spAutoFit/>
          </a:bodyPr>
          <a:lstStyle/>
          <a:p>
            <a:pPr algn="ctr"/>
            <a:r>
              <a:rPr lang="en-US" dirty="0"/>
              <a:t>Board decision within 60 of receipt of Emergency Notice**</a:t>
            </a:r>
          </a:p>
        </p:txBody>
      </p:sp>
      <p:cxnSp>
        <p:nvCxnSpPr>
          <p:cNvPr id="53" name="Connector: Elbow 52" descr="line connecting boxes&#10;">
            <a:extLst>
              <a:ext uri="{FF2B5EF4-FFF2-40B4-BE49-F238E27FC236}">
                <a16:creationId xmlns:a16="http://schemas.microsoft.com/office/drawing/2014/main" id="{829FB517-2FAD-ACFB-6EBD-6B54819A6295}"/>
              </a:ext>
            </a:extLst>
          </p:cNvPr>
          <p:cNvCxnSpPr>
            <a:stCxn id="4" idx="2"/>
            <a:endCxn id="8" idx="0"/>
          </p:cNvCxnSpPr>
          <p:nvPr/>
        </p:nvCxnSpPr>
        <p:spPr>
          <a:xfrm rot="5400000">
            <a:off x="2604609" y="-82707"/>
            <a:ext cx="1567823" cy="4033833"/>
          </a:xfrm>
          <a:prstGeom prst="bentConnector3">
            <a:avLst>
              <a:gd name="adj1" fmla="val 14156"/>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8FACC444-8D5F-6559-B2D5-154750EBE31B}"/>
              </a:ext>
            </a:extLst>
          </p:cNvPr>
          <p:cNvSpPr txBox="1"/>
          <p:nvPr/>
        </p:nvSpPr>
        <p:spPr>
          <a:xfrm>
            <a:off x="338140" y="2718121"/>
            <a:ext cx="2066925" cy="923330"/>
          </a:xfrm>
          <a:prstGeom prst="rect">
            <a:avLst/>
          </a:prstGeom>
          <a:noFill/>
          <a:ln>
            <a:solidFill>
              <a:schemeClr val="accent1"/>
            </a:solidFill>
          </a:ln>
        </p:spPr>
        <p:txBody>
          <a:bodyPr wrap="square" rtlCol="0">
            <a:spAutoFit/>
          </a:bodyPr>
          <a:lstStyle/>
          <a:p>
            <a:pPr algn="ctr"/>
            <a:r>
              <a:rPr lang="en-US" dirty="0"/>
              <a:t>Does not meet definition of a project</a:t>
            </a:r>
          </a:p>
        </p:txBody>
      </p:sp>
      <p:cxnSp>
        <p:nvCxnSpPr>
          <p:cNvPr id="62" name="Straight Arrow Connector 61" descr="line connecting boxes">
            <a:extLst>
              <a:ext uri="{FF2B5EF4-FFF2-40B4-BE49-F238E27FC236}">
                <a16:creationId xmlns:a16="http://schemas.microsoft.com/office/drawing/2014/main" id="{6A4EF473-D9FA-5A09-D00D-03D3554720DC}"/>
              </a:ext>
            </a:extLst>
          </p:cNvPr>
          <p:cNvCxnSpPr>
            <a:stCxn id="8" idx="2"/>
            <a:endCxn id="15" idx="0"/>
          </p:cNvCxnSpPr>
          <p:nvPr/>
        </p:nvCxnSpPr>
        <p:spPr>
          <a:xfrm>
            <a:off x="1371603" y="3641451"/>
            <a:ext cx="0" cy="3286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C3A38F83-173D-803C-9525-C45CBF92ADEC}"/>
              </a:ext>
            </a:extLst>
          </p:cNvPr>
          <p:cNvSpPr txBox="1"/>
          <p:nvPr/>
        </p:nvSpPr>
        <p:spPr>
          <a:xfrm>
            <a:off x="338140" y="3970052"/>
            <a:ext cx="2066925" cy="646331"/>
          </a:xfrm>
          <a:prstGeom prst="rect">
            <a:avLst/>
          </a:prstGeom>
          <a:solidFill>
            <a:schemeClr val="bg2">
              <a:lumMod val="20000"/>
              <a:lumOff val="80000"/>
            </a:schemeClr>
          </a:solidFill>
          <a:ln>
            <a:solidFill>
              <a:schemeClr val="accent1"/>
            </a:solidFill>
          </a:ln>
        </p:spPr>
        <p:txBody>
          <a:bodyPr wrap="square" rtlCol="0">
            <a:spAutoFit/>
          </a:bodyPr>
          <a:lstStyle/>
          <a:p>
            <a:pPr algn="ctr"/>
            <a:r>
              <a:rPr lang="en-US" b="1" dirty="0"/>
              <a:t>Not a project under 310 Law</a:t>
            </a:r>
          </a:p>
        </p:txBody>
      </p:sp>
      <p:cxnSp>
        <p:nvCxnSpPr>
          <p:cNvPr id="56" name="Straight Arrow Connector 55" descr="line connecting boxes">
            <a:extLst>
              <a:ext uri="{FF2B5EF4-FFF2-40B4-BE49-F238E27FC236}">
                <a16:creationId xmlns:a16="http://schemas.microsoft.com/office/drawing/2014/main" id="{9D82AE30-A64C-9AB8-19EA-013A9D529A6D}"/>
              </a:ext>
            </a:extLst>
          </p:cNvPr>
          <p:cNvCxnSpPr>
            <a:stCxn id="19" idx="2"/>
            <a:endCxn id="7" idx="0"/>
          </p:cNvCxnSpPr>
          <p:nvPr/>
        </p:nvCxnSpPr>
        <p:spPr>
          <a:xfrm flipH="1">
            <a:off x="4029073" y="2218183"/>
            <a:ext cx="950117" cy="4999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702C435-4CA5-BC90-7E99-F542D705FB2B}"/>
              </a:ext>
            </a:extLst>
          </p:cNvPr>
          <p:cNvSpPr txBox="1"/>
          <p:nvPr/>
        </p:nvSpPr>
        <p:spPr>
          <a:xfrm>
            <a:off x="2652709" y="2718121"/>
            <a:ext cx="2752727" cy="646331"/>
          </a:xfrm>
          <a:prstGeom prst="rect">
            <a:avLst/>
          </a:prstGeom>
          <a:noFill/>
          <a:ln>
            <a:solidFill>
              <a:schemeClr val="accent1"/>
            </a:solidFill>
          </a:ln>
        </p:spPr>
        <p:txBody>
          <a:bodyPr wrap="square" rtlCol="0">
            <a:spAutoFit/>
          </a:bodyPr>
          <a:lstStyle/>
          <a:p>
            <a:pPr algn="ctr"/>
            <a:r>
              <a:rPr lang="en-US" dirty="0"/>
              <a:t>Meets definition of Emergency under 310 Law</a:t>
            </a:r>
          </a:p>
        </p:txBody>
      </p:sp>
      <p:cxnSp>
        <p:nvCxnSpPr>
          <p:cNvPr id="58" name="Straight Arrow Connector 57" descr="line connecting boxes">
            <a:extLst>
              <a:ext uri="{FF2B5EF4-FFF2-40B4-BE49-F238E27FC236}">
                <a16:creationId xmlns:a16="http://schemas.microsoft.com/office/drawing/2014/main" id="{9DE8B2C3-EC10-85EA-0C35-107FF80CBACF}"/>
              </a:ext>
            </a:extLst>
          </p:cNvPr>
          <p:cNvCxnSpPr>
            <a:stCxn id="19" idx="2"/>
            <a:endCxn id="20" idx="0"/>
          </p:cNvCxnSpPr>
          <p:nvPr/>
        </p:nvCxnSpPr>
        <p:spPr>
          <a:xfrm>
            <a:off x="4979190" y="2218183"/>
            <a:ext cx="2093115" cy="5044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DA6FE992-06AF-062B-43C5-7F174303DE29}"/>
              </a:ext>
            </a:extLst>
          </p:cNvPr>
          <p:cNvSpPr txBox="1"/>
          <p:nvPr/>
        </p:nvSpPr>
        <p:spPr>
          <a:xfrm>
            <a:off x="5653080" y="2722678"/>
            <a:ext cx="2838450" cy="646331"/>
          </a:xfrm>
          <a:prstGeom prst="rect">
            <a:avLst/>
          </a:prstGeom>
          <a:noFill/>
          <a:ln>
            <a:solidFill>
              <a:schemeClr val="accent1"/>
            </a:solidFill>
          </a:ln>
        </p:spPr>
        <p:txBody>
          <a:bodyPr wrap="square" rtlCol="0">
            <a:spAutoFit/>
          </a:bodyPr>
          <a:lstStyle/>
          <a:p>
            <a:pPr algn="ctr"/>
            <a:r>
              <a:rPr lang="en-US" dirty="0"/>
              <a:t>Does not meet definition of emergency under 310 law</a:t>
            </a:r>
          </a:p>
        </p:txBody>
      </p:sp>
      <p:cxnSp>
        <p:nvCxnSpPr>
          <p:cNvPr id="60" name="Straight Arrow Connector 59" descr="line connecting boxes">
            <a:extLst>
              <a:ext uri="{FF2B5EF4-FFF2-40B4-BE49-F238E27FC236}">
                <a16:creationId xmlns:a16="http://schemas.microsoft.com/office/drawing/2014/main" id="{D7A71953-2E24-545F-04D3-8E87500C8D8B}"/>
              </a:ext>
            </a:extLst>
          </p:cNvPr>
          <p:cNvCxnSpPr>
            <a:stCxn id="19" idx="2"/>
            <a:endCxn id="23" idx="0"/>
          </p:cNvCxnSpPr>
          <p:nvPr/>
        </p:nvCxnSpPr>
        <p:spPr>
          <a:xfrm>
            <a:off x="4979190" y="2218183"/>
            <a:ext cx="5319714" cy="4999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052C5F5A-6074-A0BF-3629-DB03CF60964C}"/>
              </a:ext>
            </a:extLst>
          </p:cNvPr>
          <p:cNvSpPr txBox="1"/>
          <p:nvPr/>
        </p:nvSpPr>
        <p:spPr>
          <a:xfrm>
            <a:off x="8743947" y="2718121"/>
            <a:ext cx="3109913" cy="923330"/>
          </a:xfrm>
          <a:prstGeom prst="rect">
            <a:avLst/>
          </a:prstGeom>
          <a:noFill/>
          <a:ln>
            <a:solidFill>
              <a:schemeClr val="accent1"/>
            </a:solidFill>
          </a:ln>
        </p:spPr>
        <p:txBody>
          <a:bodyPr wrap="square" rtlCol="0">
            <a:spAutoFit/>
          </a:bodyPr>
          <a:lstStyle/>
          <a:p>
            <a:pPr algn="ctr"/>
            <a:r>
              <a:rPr lang="en-US" dirty="0"/>
              <a:t>Meets definition of emergency but additional work needed to protect resources</a:t>
            </a:r>
          </a:p>
        </p:txBody>
      </p:sp>
      <p:cxnSp>
        <p:nvCxnSpPr>
          <p:cNvPr id="64" name="Straight Arrow Connector 63" descr="line connecting boxes">
            <a:extLst>
              <a:ext uri="{FF2B5EF4-FFF2-40B4-BE49-F238E27FC236}">
                <a16:creationId xmlns:a16="http://schemas.microsoft.com/office/drawing/2014/main" id="{039BDEAB-14EF-865B-17E5-1E6B9B79A0EA}"/>
              </a:ext>
            </a:extLst>
          </p:cNvPr>
          <p:cNvCxnSpPr>
            <a:stCxn id="7" idx="2"/>
            <a:endCxn id="14" idx="0"/>
          </p:cNvCxnSpPr>
          <p:nvPr/>
        </p:nvCxnSpPr>
        <p:spPr>
          <a:xfrm>
            <a:off x="4029073" y="3364452"/>
            <a:ext cx="0" cy="6262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89ACEC38-873C-D568-E2AA-861E18888170}"/>
              </a:ext>
            </a:extLst>
          </p:cNvPr>
          <p:cNvSpPr txBox="1"/>
          <p:nvPr/>
        </p:nvSpPr>
        <p:spPr>
          <a:xfrm>
            <a:off x="2652709" y="3990691"/>
            <a:ext cx="2752727" cy="646331"/>
          </a:xfrm>
          <a:prstGeom prst="rect">
            <a:avLst/>
          </a:prstGeom>
          <a:solidFill>
            <a:schemeClr val="bg2">
              <a:lumMod val="20000"/>
              <a:lumOff val="80000"/>
            </a:schemeClr>
          </a:solidFill>
          <a:ln>
            <a:solidFill>
              <a:schemeClr val="accent1"/>
            </a:solidFill>
          </a:ln>
        </p:spPr>
        <p:txBody>
          <a:bodyPr wrap="square" rtlCol="0">
            <a:spAutoFit/>
          </a:bodyPr>
          <a:lstStyle/>
          <a:p>
            <a:pPr algn="ctr"/>
            <a:r>
              <a:rPr lang="en-US" b="1" dirty="0"/>
              <a:t>Emergency Action is Approved</a:t>
            </a:r>
          </a:p>
        </p:txBody>
      </p:sp>
      <p:cxnSp>
        <p:nvCxnSpPr>
          <p:cNvPr id="66" name="Straight Arrow Connector 65" descr="line connecting boxes">
            <a:extLst>
              <a:ext uri="{FF2B5EF4-FFF2-40B4-BE49-F238E27FC236}">
                <a16:creationId xmlns:a16="http://schemas.microsoft.com/office/drawing/2014/main" id="{5FF04948-1F66-5380-B4DE-E74A79982261}"/>
              </a:ext>
            </a:extLst>
          </p:cNvPr>
          <p:cNvCxnSpPr>
            <a:stCxn id="20" idx="2"/>
            <a:endCxn id="21" idx="0"/>
          </p:cNvCxnSpPr>
          <p:nvPr/>
        </p:nvCxnSpPr>
        <p:spPr>
          <a:xfrm>
            <a:off x="7072305" y="3369009"/>
            <a:ext cx="1" cy="6489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E4BF5EC1-0FEB-8074-F563-E1389F654975}"/>
              </a:ext>
            </a:extLst>
          </p:cNvPr>
          <p:cNvSpPr txBox="1"/>
          <p:nvPr/>
        </p:nvSpPr>
        <p:spPr>
          <a:xfrm>
            <a:off x="5653081" y="4017957"/>
            <a:ext cx="2838449" cy="366043"/>
          </a:xfrm>
          <a:prstGeom prst="rect">
            <a:avLst/>
          </a:prstGeom>
          <a:solidFill>
            <a:schemeClr val="bg2">
              <a:lumMod val="20000"/>
              <a:lumOff val="80000"/>
            </a:schemeClr>
          </a:solidFill>
          <a:ln>
            <a:solidFill>
              <a:schemeClr val="accent1"/>
            </a:solidFill>
          </a:ln>
        </p:spPr>
        <p:txBody>
          <a:bodyPr wrap="square" rtlCol="0">
            <a:spAutoFit/>
          </a:bodyPr>
          <a:lstStyle/>
          <a:p>
            <a:pPr algn="ctr"/>
            <a:r>
              <a:rPr lang="en-US" b="1" dirty="0"/>
              <a:t>Emergency Notice Denied</a:t>
            </a:r>
          </a:p>
        </p:txBody>
      </p:sp>
      <p:cxnSp>
        <p:nvCxnSpPr>
          <p:cNvPr id="68" name="Straight Arrow Connector 67" descr="line connecting boxes">
            <a:extLst>
              <a:ext uri="{FF2B5EF4-FFF2-40B4-BE49-F238E27FC236}">
                <a16:creationId xmlns:a16="http://schemas.microsoft.com/office/drawing/2014/main" id="{0839B610-9D4B-E620-91DA-66AC6E0297FB}"/>
              </a:ext>
            </a:extLst>
          </p:cNvPr>
          <p:cNvCxnSpPr>
            <a:stCxn id="23" idx="2"/>
            <a:endCxn id="24" idx="0"/>
          </p:cNvCxnSpPr>
          <p:nvPr/>
        </p:nvCxnSpPr>
        <p:spPr>
          <a:xfrm flipH="1">
            <a:off x="10294132" y="3641451"/>
            <a:ext cx="4772" cy="3257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EF554FE4-3C07-D8AB-2A43-A2993DF65454}"/>
              </a:ext>
            </a:extLst>
          </p:cNvPr>
          <p:cNvSpPr txBox="1"/>
          <p:nvPr/>
        </p:nvSpPr>
        <p:spPr>
          <a:xfrm>
            <a:off x="8739175" y="3967233"/>
            <a:ext cx="3109913" cy="646331"/>
          </a:xfrm>
          <a:prstGeom prst="rect">
            <a:avLst/>
          </a:prstGeom>
          <a:solidFill>
            <a:schemeClr val="bg2">
              <a:lumMod val="20000"/>
              <a:lumOff val="80000"/>
            </a:schemeClr>
          </a:solidFill>
          <a:ln>
            <a:solidFill>
              <a:schemeClr val="accent1"/>
            </a:solidFill>
          </a:ln>
        </p:spPr>
        <p:txBody>
          <a:bodyPr wrap="square" rtlCol="0">
            <a:spAutoFit/>
          </a:bodyPr>
          <a:lstStyle/>
          <a:p>
            <a:pPr algn="ctr"/>
            <a:r>
              <a:rPr lang="en-US" b="1" dirty="0"/>
              <a:t>Emergency Action is Approved with Modifications</a:t>
            </a:r>
          </a:p>
        </p:txBody>
      </p:sp>
      <p:cxnSp>
        <p:nvCxnSpPr>
          <p:cNvPr id="70" name="Straight Arrow Connector 69" descr="line connecting boxes">
            <a:extLst>
              <a:ext uri="{FF2B5EF4-FFF2-40B4-BE49-F238E27FC236}">
                <a16:creationId xmlns:a16="http://schemas.microsoft.com/office/drawing/2014/main" id="{32A72EA3-FA31-0D2B-1A16-220464954A39}"/>
              </a:ext>
            </a:extLst>
          </p:cNvPr>
          <p:cNvCxnSpPr>
            <a:stCxn id="15" idx="2"/>
            <a:endCxn id="16" idx="0"/>
          </p:cNvCxnSpPr>
          <p:nvPr/>
        </p:nvCxnSpPr>
        <p:spPr>
          <a:xfrm>
            <a:off x="1371603" y="4616383"/>
            <a:ext cx="1412075" cy="4093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descr="line connecting boxes">
            <a:extLst>
              <a:ext uri="{FF2B5EF4-FFF2-40B4-BE49-F238E27FC236}">
                <a16:creationId xmlns:a16="http://schemas.microsoft.com/office/drawing/2014/main" id="{3A362AAF-ADA0-088A-0D1F-5225D6E31AC7}"/>
              </a:ext>
            </a:extLst>
          </p:cNvPr>
          <p:cNvCxnSpPr>
            <a:stCxn id="14" idx="2"/>
            <a:endCxn id="16" idx="0"/>
          </p:cNvCxnSpPr>
          <p:nvPr/>
        </p:nvCxnSpPr>
        <p:spPr>
          <a:xfrm flipH="1">
            <a:off x="2783678" y="4637022"/>
            <a:ext cx="1245395" cy="3887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C1E9A15-2C57-DEE6-7A56-23EC10C155BE}"/>
              </a:ext>
            </a:extLst>
          </p:cNvPr>
          <p:cNvSpPr txBox="1"/>
          <p:nvPr/>
        </p:nvSpPr>
        <p:spPr>
          <a:xfrm>
            <a:off x="588165" y="5025736"/>
            <a:ext cx="4391025" cy="369332"/>
          </a:xfrm>
          <a:prstGeom prst="rect">
            <a:avLst/>
          </a:prstGeom>
          <a:noFill/>
          <a:ln>
            <a:solidFill>
              <a:schemeClr val="accent1"/>
            </a:solidFill>
          </a:ln>
        </p:spPr>
        <p:txBody>
          <a:bodyPr wrap="square" rtlCol="0">
            <a:spAutoFit/>
          </a:bodyPr>
          <a:lstStyle/>
          <a:p>
            <a:pPr algn="ctr"/>
            <a:r>
              <a:rPr lang="en-US" dirty="0"/>
              <a:t>No further Action Needed</a:t>
            </a:r>
          </a:p>
        </p:txBody>
      </p:sp>
      <p:cxnSp>
        <p:nvCxnSpPr>
          <p:cNvPr id="74" name="Straight Arrow Connector 73" descr="line connecting boxes">
            <a:extLst>
              <a:ext uri="{FF2B5EF4-FFF2-40B4-BE49-F238E27FC236}">
                <a16:creationId xmlns:a16="http://schemas.microsoft.com/office/drawing/2014/main" id="{5E567F85-156A-CB6C-E40E-146B328E3F3B}"/>
              </a:ext>
            </a:extLst>
          </p:cNvPr>
          <p:cNvCxnSpPr>
            <a:stCxn id="21" idx="2"/>
            <a:endCxn id="22" idx="0"/>
          </p:cNvCxnSpPr>
          <p:nvPr/>
        </p:nvCxnSpPr>
        <p:spPr>
          <a:xfrm>
            <a:off x="7072306" y="4384000"/>
            <a:ext cx="1671643" cy="6489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descr="line connecting boxes">
            <a:extLst>
              <a:ext uri="{FF2B5EF4-FFF2-40B4-BE49-F238E27FC236}">
                <a16:creationId xmlns:a16="http://schemas.microsoft.com/office/drawing/2014/main" id="{B7DC42A9-92B4-596C-300D-13B43453DDDB}"/>
              </a:ext>
            </a:extLst>
          </p:cNvPr>
          <p:cNvCxnSpPr>
            <a:stCxn id="24" idx="2"/>
            <a:endCxn id="22" idx="0"/>
          </p:cNvCxnSpPr>
          <p:nvPr/>
        </p:nvCxnSpPr>
        <p:spPr>
          <a:xfrm flipH="1">
            <a:off x="8743949" y="4613564"/>
            <a:ext cx="1550183" cy="4193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CD57B2E-2B54-1099-A4C4-CA2EDFAB08B9}"/>
              </a:ext>
            </a:extLst>
          </p:cNvPr>
          <p:cNvSpPr txBox="1"/>
          <p:nvPr/>
        </p:nvSpPr>
        <p:spPr>
          <a:xfrm>
            <a:off x="6548436" y="5032948"/>
            <a:ext cx="4391025" cy="646331"/>
          </a:xfrm>
          <a:prstGeom prst="rect">
            <a:avLst/>
          </a:prstGeom>
          <a:noFill/>
          <a:ln>
            <a:solidFill>
              <a:schemeClr val="accent1"/>
            </a:solidFill>
          </a:ln>
        </p:spPr>
        <p:txBody>
          <a:bodyPr wrap="square" rtlCol="0">
            <a:spAutoFit/>
          </a:bodyPr>
          <a:lstStyle/>
          <a:p>
            <a:pPr algn="ctr"/>
            <a:r>
              <a:rPr lang="en-US" dirty="0"/>
              <a:t>Within 90 days they must submit application to remove/mitigate the project</a:t>
            </a:r>
          </a:p>
        </p:txBody>
      </p:sp>
      <p:cxnSp>
        <p:nvCxnSpPr>
          <p:cNvPr id="78" name="Straight Arrow Connector 77" descr="line connecting boxes">
            <a:extLst>
              <a:ext uri="{FF2B5EF4-FFF2-40B4-BE49-F238E27FC236}">
                <a16:creationId xmlns:a16="http://schemas.microsoft.com/office/drawing/2014/main" id="{3C9B9E66-8480-A118-912F-B5E79B8DBBB3}"/>
              </a:ext>
            </a:extLst>
          </p:cNvPr>
          <p:cNvCxnSpPr>
            <a:stCxn id="22" idx="2"/>
            <a:endCxn id="25" idx="0"/>
          </p:cNvCxnSpPr>
          <p:nvPr/>
        </p:nvCxnSpPr>
        <p:spPr>
          <a:xfrm flipH="1">
            <a:off x="8743948" y="5679279"/>
            <a:ext cx="1" cy="3041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4BAD1346-15D1-9DD3-C45C-61AC82B106DC}"/>
              </a:ext>
            </a:extLst>
          </p:cNvPr>
          <p:cNvSpPr txBox="1"/>
          <p:nvPr/>
        </p:nvSpPr>
        <p:spPr>
          <a:xfrm>
            <a:off x="7019922" y="5983394"/>
            <a:ext cx="3448051" cy="369332"/>
          </a:xfrm>
          <a:prstGeom prst="rect">
            <a:avLst/>
          </a:prstGeom>
          <a:noFill/>
          <a:ln>
            <a:solidFill>
              <a:schemeClr val="accent1"/>
            </a:solidFill>
          </a:ln>
        </p:spPr>
        <p:txBody>
          <a:bodyPr wrap="square" rtlCol="0">
            <a:spAutoFit/>
          </a:bodyPr>
          <a:lstStyle/>
          <a:p>
            <a:pPr algn="ctr"/>
            <a:r>
              <a:rPr lang="en-US" dirty="0"/>
              <a:t>Failure to comply results in violation</a:t>
            </a:r>
          </a:p>
        </p:txBody>
      </p:sp>
      <p:sp>
        <p:nvSpPr>
          <p:cNvPr id="85" name="TextBox 84">
            <a:extLst>
              <a:ext uri="{FF2B5EF4-FFF2-40B4-BE49-F238E27FC236}">
                <a16:creationId xmlns:a16="http://schemas.microsoft.com/office/drawing/2014/main" id="{612953AB-1B42-4164-B7F8-BC887F08A228}"/>
              </a:ext>
            </a:extLst>
          </p:cNvPr>
          <p:cNvSpPr txBox="1"/>
          <p:nvPr/>
        </p:nvSpPr>
        <p:spPr>
          <a:xfrm>
            <a:off x="1119188" y="5752561"/>
            <a:ext cx="4286248" cy="830997"/>
          </a:xfrm>
          <a:prstGeom prst="rect">
            <a:avLst/>
          </a:prstGeom>
          <a:noFill/>
        </p:spPr>
        <p:txBody>
          <a:bodyPr wrap="square" rtlCol="0">
            <a:spAutoFit/>
          </a:bodyPr>
          <a:lstStyle/>
          <a:p>
            <a:r>
              <a:rPr lang="en-US" sz="1600" dirty="0"/>
              <a:t>*May be waived if FWP approves</a:t>
            </a:r>
          </a:p>
          <a:p>
            <a:r>
              <a:rPr lang="en-US" sz="1600" dirty="0"/>
              <a:t>**May be extended up to 1 year if more information is needed to make decision</a:t>
            </a:r>
          </a:p>
        </p:txBody>
      </p:sp>
    </p:spTree>
    <p:extLst>
      <p:ext uri="{BB962C8B-B14F-4D97-AF65-F5344CB8AC3E}">
        <p14:creationId xmlns:p14="http://schemas.microsoft.com/office/powerpoint/2010/main" val="2784267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a:t>Example 1</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01008" y="1193576"/>
            <a:ext cx="6576591" cy="4470850"/>
          </a:xfrm>
        </p:spPr>
        <p:txBody>
          <a:bodyPr anchor="ctr">
            <a:normAutofit/>
          </a:bodyPr>
          <a:lstStyle/>
          <a:p>
            <a:r>
              <a:rPr lang="en-US" sz="2800" cap="none" dirty="0"/>
              <a:t>Sandbags placed to prevent floodwaters from reaching house</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234691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dirty="0"/>
              <a:t>Example 2</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01008" y="1193576"/>
            <a:ext cx="6576591" cy="4470850"/>
          </a:xfrm>
        </p:spPr>
        <p:txBody>
          <a:bodyPr anchor="ctr">
            <a:normAutofit/>
          </a:bodyPr>
          <a:lstStyle/>
          <a:p>
            <a:r>
              <a:rPr lang="en-US" sz="2800" cap="none" dirty="0"/>
              <a:t>Bridge collapses and it is only access to homesite</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704690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dirty="0"/>
              <a:t>Example 3</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01008" y="1193576"/>
            <a:ext cx="6576591" cy="4470850"/>
          </a:xfrm>
        </p:spPr>
        <p:txBody>
          <a:bodyPr anchor="ctr">
            <a:normAutofit/>
          </a:bodyPr>
          <a:lstStyle/>
          <a:p>
            <a:r>
              <a:rPr lang="en-US" sz="2800" cap="none" dirty="0"/>
              <a:t>My contractor already had equipment on site, and we wanted to get the project done before the water came up.</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474168486"/>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A3650DCDE146A478B1BC5949F602B2E" ma:contentTypeVersion="19" ma:contentTypeDescription="Create a new document." ma:contentTypeScope="" ma:versionID="254a7ce9ee52b8122fcbbec7f8048e6e">
  <xsd:schema xmlns:xsd="http://www.w3.org/2001/XMLSchema" xmlns:xs="http://www.w3.org/2001/XMLSchema" xmlns:p="http://schemas.microsoft.com/office/2006/metadata/properties" xmlns:ns1="http://schemas.microsoft.com/sharepoint/v3" xmlns:ns2="04d381b5-4d15-45b6-9cd7-38992b2a11be" xmlns:ns3="31fd62e0-9399-4265-b5fb-40ac838bc50e" targetNamespace="http://schemas.microsoft.com/office/2006/metadata/properties" ma:root="true" ma:fieldsID="75e5f5019e936e7005c1760beeb6eec3" ns1:_="" ns2:_="" ns3:_="">
    <xsd:import namespace="http://schemas.microsoft.com/sharepoint/v3"/>
    <xsd:import namespace="04d381b5-4d15-45b6-9cd7-38992b2a11be"/>
    <xsd:import namespace="31fd62e0-9399-4265-b5fb-40ac838bc50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Location" minOccurs="0"/>
                <xsd:element ref="ns1:_ip_UnifiedCompliancePolicyProperties" minOccurs="0"/>
                <xsd:element ref="ns1:_ip_UnifiedCompliancePolicyUIAc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d381b5-4d15-45b6-9cd7-38992b2a11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25ed7e3c-a509-4d5c-98b3-887d36f9efb2"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fd62e0-9399-4265-b5fb-40ac838bc50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e1d71e3-2579-45d9-8185-5ac32a519a4c}" ma:internalName="TaxCatchAll" ma:showField="CatchAllData" ma:web="31fd62e0-9399-4265-b5fb-40ac838bc50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31fd62e0-9399-4265-b5fb-40ac838bc50e" xsi:nil="true"/>
    <_ip_UnifiedCompliancePolicyProperties xmlns="http://schemas.microsoft.com/sharepoint/v3" xsi:nil="true"/>
    <lcf76f155ced4ddcb4097134ff3c332f xmlns="04d381b5-4d15-45b6-9cd7-38992b2a11b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131E11E-4274-4105-9162-E66DA2C6FB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4d381b5-4d15-45b6-9cd7-38992b2a11be"/>
    <ds:schemaRef ds:uri="31fd62e0-9399-4265-b5fb-40ac838bc5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712BFE-701B-410D-B4B5-4869564CB7FE}">
  <ds:schemaRefs>
    <ds:schemaRef ds:uri="http://schemas.microsoft.com/sharepoint/v3/contenttype/forms"/>
  </ds:schemaRefs>
</ds:datastoreItem>
</file>

<file path=customXml/itemProps3.xml><?xml version="1.0" encoding="utf-8"?>
<ds:datastoreItem xmlns:ds="http://schemas.openxmlformats.org/officeDocument/2006/customXml" ds:itemID="{21E0BD82-A63B-4B98-BDB2-EE6FA539C5B9}">
  <ds:schemaRefs>
    <ds:schemaRef ds:uri="http://purl.org/dc/dcmitype/"/>
    <ds:schemaRef ds:uri="31fd62e0-9399-4265-b5fb-40ac838bc50e"/>
    <ds:schemaRef ds:uri="04d381b5-4d15-45b6-9cd7-38992b2a11be"/>
    <ds:schemaRef ds:uri="http://schemas.microsoft.com/office/2006/documentManagement/types"/>
    <ds:schemaRef ds:uri="http://schemas.openxmlformats.org/package/2006/metadata/core-properties"/>
    <ds:schemaRef ds:uri="http://schemas.microsoft.com/office/2006/metadata/properties"/>
    <ds:schemaRef ds:uri="http://schemas.microsoft.com/sharepoint/v3"/>
    <ds:schemaRef ds:uri="http://purl.org/dc/terms/"/>
    <ds:schemaRef ds:uri="http://schemas.microsoft.com/office/infopath/2007/PartnerControl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244</TotalTime>
  <Words>619</Words>
  <Application>Microsoft Office PowerPoint</Application>
  <PresentationFormat>Widescreen</PresentationFormat>
  <Paragraphs>64</Paragraphs>
  <Slides>11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Times New Roman</vt:lpstr>
      <vt:lpstr>Tw Cen MT</vt:lpstr>
      <vt:lpstr>Droplet</vt:lpstr>
      <vt:lpstr>310 Mini Trainings</vt:lpstr>
      <vt:lpstr>Contact information</vt:lpstr>
      <vt:lpstr>What We’ll Cover… </vt:lpstr>
      <vt:lpstr>Adopted Rules</vt:lpstr>
      <vt:lpstr>What is an Emergency? </vt:lpstr>
      <vt:lpstr>Flow chart of emergency action</vt:lpstr>
      <vt:lpstr>Example 1</vt:lpstr>
      <vt:lpstr>Example 2</vt:lpstr>
      <vt:lpstr>Example 3</vt:lpstr>
      <vt:lpstr>Example 4</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310 Mini Trainings</dc:title>
  <dc:creator>Graf, Hailey</dc:creator>
  <cp:lastModifiedBy>Hallsten, Nicole</cp:lastModifiedBy>
  <cp:revision>1</cp:revision>
  <dcterms:created xsi:type="dcterms:W3CDTF">2023-04-11T17:52:34Z</dcterms:created>
  <dcterms:modified xsi:type="dcterms:W3CDTF">2026-02-26T16:03:45Z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0x0101007A3650DCDE146A478B1BC5949F602B2E</vt:lpwstr>
  </property>
  <property fmtid="{D5CDD505-2E9C-101B-9397-08002B2CF9AE}" pid="3" name="MediaServiceImageTags">
    <vt:lpwstr/>
  </property>
</Properties>
</file>