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data1.xml" ContentType="application/vnd.openxmlformats-officedocument.drawingml.diagramData+xml"/>
  <Override PartName="/ppt/diagrams/data6.xml" ContentType="application/vnd.openxmlformats-officedocument.drawingml.diagramData+xml"/>
  <Override PartName="/ppt/diagrams/data7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theme/theme1.xml" ContentType="application/vnd.openxmlformats-officedocument.theme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6.xml" ContentType="application/vnd.ms-office.drawingml.diagramDrawing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colors5.xml" ContentType="application/vnd.openxmlformats-officedocument.drawingml.diagramColors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revisionInfo.xml" ContentType="application/vnd.ms-powerpoint.revisioninfo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32"/>
  </p:notesMasterIdLst>
  <p:sldIdLst>
    <p:sldId id="256" r:id="rId2"/>
    <p:sldId id="298" r:id="rId3"/>
    <p:sldId id="258" r:id="rId4"/>
    <p:sldId id="257" r:id="rId5"/>
    <p:sldId id="277" r:id="rId6"/>
    <p:sldId id="259" r:id="rId7"/>
    <p:sldId id="269" r:id="rId8"/>
    <p:sldId id="270" r:id="rId9"/>
    <p:sldId id="289" r:id="rId10"/>
    <p:sldId id="271" r:id="rId11"/>
    <p:sldId id="297" r:id="rId12"/>
    <p:sldId id="260" r:id="rId13"/>
    <p:sldId id="287" r:id="rId14"/>
    <p:sldId id="282" r:id="rId15"/>
    <p:sldId id="283" r:id="rId16"/>
    <p:sldId id="284" r:id="rId17"/>
    <p:sldId id="281" r:id="rId18"/>
    <p:sldId id="290" r:id="rId19"/>
    <p:sldId id="261" r:id="rId20"/>
    <p:sldId id="285" r:id="rId21"/>
    <p:sldId id="286" r:id="rId22"/>
    <p:sldId id="292" r:id="rId23"/>
    <p:sldId id="275" r:id="rId24"/>
    <p:sldId id="294" r:id="rId25"/>
    <p:sldId id="293" r:id="rId26"/>
    <p:sldId id="264" r:id="rId27"/>
    <p:sldId id="295" r:id="rId28"/>
    <p:sldId id="267" r:id="rId29"/>
    <p:sldId id="268" r:id="rId30"/>
    <p:sldId id="296" r:id="rId31"/>
  </p:sldIdLst>
  <p:sldSz cx="9144000" cy="6858000" type="screen4x3"/>
  <p:notesSz cx="7102475" cy="938847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>
          <p15:clr>
            <a:srgbClr val="000000"/>
          </p15:clr>
        </p15:guide>
        <p15:guide id="2" pos="2237">
          <p15:clr>
            <a:srgbClr val="000000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76E6673-FEB6-496C-979A-F994EAE84A55}" v="2705" dt="2024-02-09T21:43:42.0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48" autoAdjust="0"/>
    <p:restoredTop sz="94660"/>
  </p:normalViewPr>
  <p:slideViewPr>
    <p:cSldViewPr snapToGrid="0">
      <p:cViewPr varScale="1">
        <p:scale>
          <a:sx n="71" d="100"/>
          <a:sy n="71" d="100"/>
        </p:scale>
        <p:origin x="1287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957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microsoft.com/office/2015/10/relationships/revisionInfo" Target="revisionInfo.xml"/><Relationship Id="rId40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D677AC-3A6A-42C8-9E19-D313A5F7A70A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4E3005BE-753B-469F-A50A-890FF790D0A9}">
      <dgm:prSet phldrT="[Text]"/>
      <dgm:spPr>
        <a:solidFill>
          <a:schemeClr val="tx2">
            <a:lumMod val="75000"/>
          </a:schemeClr>
        </a:solidFill>
      </dgm:spPr>
      <dgm:t>
        <a:bodyPr/>
        <a:lstStyle/>
        <a:p>
          <a:endParaRPr lang="en-US" dirty="0"/>
        </a:p>
        <a:p>
          <a:r>
            <a:rPr lang="en-US" b="1" dirty="0"/>
            <a:t>FRAMEWORK</a:t>
          </a:r>
          <a:r>
            <a:rPr lang="en-US" dirty="0"/>
            <a:t>	</a:t>
          </a:r>
        </a:p>
      </dgm:t>
    </dgm:pt>
    <dgm:pt modelId="{55E05887-BA58-4CF2-9ABB-F2D37E7EAF35}" type="parTrans" cxnId="{F4001ADC-C5A7-4D66-BB71-2F8BE06853FC}">
      <dgm:prSet/>
      <dgm:spPr/>
      <dgm:t>
        <a:bodyPr/>
        <a:lstStyle/>
        <a:p>
          <a:endParaRPr lang="en-US"/>
        </a:p>
      </dgm:t>
    </dgm:pt>
    <dgm:pt modelId="{B1E0CDC9-8977-42DD-BC23-598C2EF973BE}" type="sibTrans" cxnId="{F4001ADC-C5A7-4D66-BB71-2F8BE06853FC}">
      <dgm:prSet/>
      <dgm:spPr/>
      <dgm:t>
        <a:bodyPr/>
        <a:lstStyle/>
        <a:p>
          <a:endParaRPr lang="en-US"/>
        </a:p>
      </dgm:t>
    </dgm:pt>
    <dgm:pt modelId="{98868A06-40F1-47C8-8FE3-DE708DE24A5D}">
      <dgm:prSet phldrT="[Text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b="1" dirty="0"/>
            <a:t>VISION THE FUTURE</a:t>
          </a:r>
        </a:p>
      </dgm:t>
    </dgm:pt>
    <dgm:pt modelId="{17AE3EAF-D19E-4052-AD55-A0F78C3E8F8B}" type="parTrans" cxnId="{32578A50-C3BF-4BB6-8956-63BC971B98D4}">
      <dgm:prSet/>
      <dgm:spPr/>
      <dgm:t>
        <a:bodyPr/>
        <a:lstStyle/>
        <a:p>
          <a:endParaRPr lang="en-US"/>
        </a:p>
      </dgm:t>
    </dgm:pt>
    <dgm:pt modelId="{8DE8520D-DB04-4BDC-820B-BE49455E1446}" type="sibTrans" cxnId="{32578A50-C3BF-4BB6-8956-63BC971B98D4}">
      <dgm:prSet/>
      <dgm:spPr/>
      <dgm:t>
        <a:bodyPr/>
        <a:lstStyle/>
        <a:p>
          <a:endParaRPr lang="en-US"/>
        </a:p>
      </dgm:t>
    </dgm:pt>
    <dgm:pt modelId="{9C1FF681-B391-4617-83E4-FCB3AB56DA3F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b="1" dirty="0"/>
            <a:t>CRAFT YOUR PLAN</a:t>
          </a:r>
        </a:p>
      </dgm:t>
    </dgm:pt>
    <dgm:pt modelId="{FC3050FF-2636-4575-B35A-6EBFA7476CE3}" type="parTrans" cxnId="{31E5FB87-A2EF-41B2-9486-A2866BEA7CC5}">
      <dgm:prSet/>
      <dgm:spPr/>
      <dgm:t>
        <a:bodyPr/>
        <a:lstStyle/>
        <a:p>
          <a:endParaRPr lang="en-US"/>
        </a:p>
      </dgm:t>
    </dgm:pt>
    <dgm:pt modelId="{36EFA03B-8D2F-4F2E-B8D1-E627EFA7B49A}" type="sibTrans" cxnId="{31E5FB87-A2EF-41B2-9486-A2866BEA7CC5}">
      <dgm:prSet/>
      <dgm:spPr/>
      <dgm:t>
        <a:bodyPr/>
        <a:lstStyle/>
        <a:p>
          <a:endParaRPr lang="en-US"/>
        </a:p>
      </dgm:t>
    </dgm:pt>
    <dgm:pt modelId="{EBEEC8E9-BE9D-454B-81A8-79AB65F86A6F}">
      <dgm:prSet/>
      <dgm:spPr/>
      <dgm:t>
        <a:bodyPr/>
        <a:lstStyle/>
        <a:p>
          <a:r>
            <a:rPr lang="en-US" b="1" dirty="0"/>
            <a:t>GATHER INFO ANALYZE</a:t>
          </a:r>
        </a:p>
      </dgm:t>
    </dgm:pt>
    <dgm:pt modelId="{E28B0E9B-C584-4379-BB7C-1E187E345BC4}" type="parTrans" cxnId="{7A18913D-4B90-46AE-AAF7-BE376EF04503}">
      <dgm:prSet/>
      <dgm:spPr/>
      <dgm:t>
        <a:bodyPr/>
        <a:lstStyle/>
        <a:p>
          <a:endParaRPr lang="en-US"/>
        </a:p>
      </dgm:t>
    </dgm:pt>
    <dgm:pt modelId="{7657E512-69D8-47E5-957D-4683C891440A}" type="sibTrans" cxnId="{7A18913D-4B90-46AE-AAF7-BE376EF04503}">
      <dgm:prSet/>
      <dgm:spPr/>
      <dgm:t>
        <a:bodyPr/>
        <a:lstStyle/>
        <a:p>
          <a:endParaRPr lang="en-US"/>
        </a:p>
      </dgm:t>
    </dgm:pt>
    <dgm:pt modelId="{B4A9F570-05A7-45B0-9985-F2DC412B4956}" type="pres">
      <dgm:prSet presAssocID="{5ED677AC-3A6A-42C8-9E19-D313A5F7A70A}" presName="CompostProcess" presStyleCnt="0">
        <dgm:presLayoutVars>
          <dgm:dir/>
          <dgm:resizeHandles val="exact"/>
        </dgm:presLayoutVars>
      </dgm:prSet>
      <dgm:spPr/>
    </dgm:pt>
    <dgm:pt modelId="{E5A1B9DC-DE12-4ACD-B14E-502397D903C3}" type="pres">
      <dgm:prSet presAssocID="{5ED677AC-3A6A-42C8-9E19-D313A5F7A70A}" presName="arrow" presStyleLbl="bgShp" presStyleIdx="0" presStyleCnt="1"/>
      <dgm:spPr/>
    </dgm:pt>
    <dgm:pt modelId="{FFDC395E-7523-4715-B07C-DC8B76148451}" type="pres">
      <dgm:prSet presAssocID="{5ED677AC-3A6A-42C8-9E19-D313A5F7A70A}" presName="linearProcess" presStyleCnt="0"/>
      <dgm:spPr/>
    </dgm:pt>
    <dgm:pt modelId="{B9298A5C-E283-405E-8B5B-AF816BD2FC6B}" type="pres">
      <dgm:prSet presAssocID="{EBEEC8E9-BE9D-454B-81A8-79AB65F86A6F}" presName="textNode" presStyleLbl="node1" presStyleIdx="0" presStyleCnt="4">
        <dgm:presLayoutVars>
          <dgm:bulletEnabled val="1"/>
        </dgm:presLayoutVars>
      </dgm:prSet>
      <dgm:spPr/>
    </dgm:pt>
    <dgm:pt modelId="{2738F0AD-0BAC-4B8B-80E5-BFEF42B052CA}" type="pres">
      <dgm:prSet presAssocID="{7657E512-69D8-47E5-957D-4683C891440A}" presName="sibTrans" presStyleCnt="0"/>
      <dgm:spPr/>
    </dgm:pt>
    <dgm:pt modelId="{74938873-441F-450B-BF0A-B9C1FCE7194E}" type="pres">
      <dgm:prSet presAssocID="{4E3005BE-753B-469F-A50A-890FF790D0A9}" presName="textNode" presStyleLbl="node1" presStyleIdx="1" presStyleCnt="4">
        <dgm:presLayoutVars>
          <dgm:bulletEnabled val="1"/>
        </dgm:presLayoutVars>
      </dgm:prSet>
      <dgm:spPr/>
    </dgm:pt>
    <dgm:pt modelId="{FA0E7F6A-D95C-489C-A719-3531DE163305}" type="pres">
      <dgm:prSet presAssocID="{B1E0CDC9-8977-42DD-BC23-598C2EF973BE}" presName="sibTrans" presStyleCnt="0"/>
      <dgm:spPr/>
    </dgm:pt>
    <dgm:pt modelId="{C1CE53C0-E023-47C4-B827-88C78408C3A6}" type="pres">
      <dgm:prSet presAssocID="{98868A06-40F1-47C8-8FE3-DE708DE24A5D}" presName="textNode" presStyleLbl="node1" presStyleIdx="2" presStyleCnt="4">
        <dgm:presLayoutVars>
          <dgm:bulletEnabled val="1"/>
        </dgm:presLayoutVars>
      </dgm:prSet>
      <dgm:spPr/>
    </dgm:pt>
    <dgm:pt modelId="{F713B7C1-F1CB-40DE-A455-D1DC17294077}" type="pres">
      <dgm:prSet presAssocID="{8DE8520D-DB04-4BDC-820B-BE49455E1446}" presName="sibTrans" presStyleCnt="0"/>
      <dgm:spPr/>
    </dgm:pt>
    <dgm:pt modelId="{442275A7-1BB5-46C5-A275-041831228B86}" type="pres">
      <dgm:prSet presAssocID="{9C1FF681-B391-4617-83E4-FCB3AB56DA3F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B4DAB401-0B98-4384-AA38-4E8786EA6527}" type="presOf" srcId="{98868A06-40F1-47C8-8FE3-DE708DE24A5D}" destId="{C1CE53C0-E023-47C4-B827-88C78408C3A6}" srcOrd="0" destOrd="0" presId="urn:microsoft.com/office/officeart/2005/8/layout/hProcess9"/>
    <dgm:cxn modelId="{7A18913D-4B90-46AE-AAF7-BE376EF04503}" srcId="{5ED677AC-3A6A-42C8-9E19-D313A5F7A70A}" destId="{EBEEC8E9-BE9D-454B-81A8-79AB65F86A6F}" srcOrd="0" destOrd="0" parTransId="{E28B0E9B-C584-4379-BB7C-1E187E345BC4}" sibTransId="{7657E512-69D8-47E5-957D-4683C891440A}"/>
    <dgm:cxn modelId="{7ECB006F-E369-41AF-A95D-B8D532A3338D}" type="presOf" srcId="{5ED677AC-3A6A-42C8-9E19-D313A5F7A70A}" destId="{B4A9F570-05A7-45B0-9985-F2DC412B4956}" srcOrd="0" destOrd="0" presId="urn:microsoft.com/office/officeart/2005/8/layout/hProcess9"/>
    <dgm:cxn modelId="{076A216F-87BE-49D1-961E-FA17C73215A6}" type="presOf" srcId="{9C1FF681-B391-4617-83E4-FCB3AB56DA3F}" destId="{442275A7-1BB5-46C5-A275-041831228B86}" srcOrd="0" destOrd="0" presId="urn:microsoft.com/office/officeart/2005/8/layout/hProcess9"/>
    <dgm:cxn modelId="{0D9D2C50-A66B-4804-BC6B-F6ADC48F5CE7}" type="presOf" srcId="{EBEEC8E9-BE9D-454B-81A8-79AB65F86A6F}" destId="{B9298A5C-E283-405E-8B5B-AF816BD2FC6B}" srcOrd="0" destOrd="0" presId="urn:microsoft.com/office/officeart/2005/8/layout/hProcess9"/>
    <dgm:cxn modelId="{32578A50-C3BF-4BB6-8956-63BC971B98D4}" srcId="{5ED677AC-3A6A-42C8-9E19-D313A5F7A70A}" destId="{98868A06-40F1-47C8-8FE3-DE708DE24A5D}" srcOrd="2" destOrd="0" parTransId="{17AE3EAF-D19E-4052-AD55-A0F78C3E8F8B}" sibTransId="{8DE8520D-DB04-4BDC-820B-BE49455E1446}"/>
    <dgm:cxn modelId="{31E5FB87-A2EF-41B2-9486-A2866BEA7CC5}" srcId="{5ED677AC-3A6A-42C8-9E19-D313A5F7A70A}" destId="{9C1FF681-B391-4617-83E4-FCB3AB56DA3F}" srcOrd="3" destOrd="0" parTransId="{FC3050FF-2636-4575-B35A-6EBFA7476CE3}" sibTransId="{36EFA03B-8D2F-4F2E-B8D1-E627EFA7B49A}"/>
    <dgm:cxn modelId="{E8B17490-9F5C-4B2F-9E72-CAEE45FD734E}" type="presOf" srcId="{4E3005BE-753B-469F-A50A-890FF790D0A9}" destId="{74938873-441F-450B-BF0A-B9C1FCE7194E}" srcOrd="0" destOrd="0" presId="urn:microsoft.com/office/officeart/2005/8/layout/hProcess9"/>
    <dgm:cxn modelId="{F4001ADC-C5A7-4D66-BB71-2F8BE06853FC}" srcId="{5ED677AC-3A6A-42C8-9E19-D313A5F7A70A}" destId="{4E3005BE-753B-469F-A50A-890FF790D0A9}" srcOrd="1" destOrd="0" parTransId="{55E05887-BA58-4CF2-9ABB-F2D37E7EAF35}" sibTransId="{B1E0CDC9-8977-42DD-BC23-598C2EF973BE}"/>
    <dgm:cxn modelId="{5E0877B0-B961-48C8-984C-18364C5B451F}" type="presParOf" srcId="{B4A9F570-05A7-45B0-9985-F2DC412B4956}" destId="{E5A1B9DC-DE12-4ACD-B14E-502397D903C3}" srcOrd="0" destOrd="0" presId="urn:microsoft.com/office/officeart/2005/8/layout/hProcess9"/>
    <dgm:cxn modelId="{153F5EE1-1E31-4F60-96FC-8B86AF56959C}" type="presParOf" srcId="{B4A9F570-05A7-45B0-9985-F2DC412B4956}" destId="{FFDC395E-7523-4715-B07C-DC8B76148451}" srcOrd="1" destOrd="0" presId="urn:microsoft.com/office/officeart/2005/8/layout/hProcess9"/>
    <dgm:cxn modelId="{6C85DE1C-9AB9-4178-87E8-635D3BABF486}" type="presParOf" srcId="{FFDC395E-7523-4715-B07C-DC8B76148451}" destId="{B9298A5C-E283-405E-8B5B-AF816BD2FC6B}" srcOrd="0" destOrd="0" presId="urn:microsoft.com/office/officeart/2005/8/layout/hProcess9"/>
    <dgm:cxn modelId="{593E3E92-8B57-4078-8D6F-B1031CB41CF5}" type="presParOf" srcId="{FFDC395E-7523-4715-B07C-DC8B76148451}" destId="{2738F0AD-0BAC-4B8B-80E5-BFEF42B052CA}" srcOrd="1" destOrd="0" presId="urn:microsoft.com/office/officeart/2005/8/layout/hProcess9"/>
    <dgm:cxn modelId="{66DB40BC-E2C8-4437-B24F-F59F80A39192}" type="presParOf" srcId="{FFDC395E-7523-4715-B07C-DC8B76148451}" destId="{74938873-441F-450B-BF0A-B9C1FCE7194E}" srcOrd="2" destOrd="0" presId="urn:microsoft.com/office/officeart/2005/8/layout/hProcess9"/>
    <dgm:cxn modelId="{79D36064-6896-41FC-9205-C2BDA0F6F349}" type="presParOf" srcId="{FFDC395E-7523-4715-B07C-DC8B76148451}" destId="{FA0E7F6A-D95C-489C-A719-3531DE163305}" srcOrd="3" destOrd="0" presId="urn:microsoft.com/office/officeart/2005/8/layout/hProcess9"/>
    <dgm:cxn modelId="{4BA943E6-74EB-47F5-B8AD-BC3FC4C66A83}" type="presParOf" srcId="{FFDC395E-7523-4715-B07C-DC8B76148451}" destId="{C1CE53C0-E023-47C4-B827-88C78408C3A6}" srcOrd="4" destOrd="0" presId="urn:microsoft.com/office/officeart/2005/8/layout/hProcess9"/>
    <dgm:cxn modelId="{0CB846D8-F10C-4E4C-B901-DB29A9999324}" type="presParOf" srcId="{FFDC395E-7523-4715-B07C-DC8B76148451}" destId="{F713B7C1-F1CB-40DE-A455-D1DC17294077}" srcOrd="5" destOrd="0" presId="urn:microsoft.com/office/officeart/2005/8/layout/hProcess9"/>
    <dgm:cxn modelId="{1FD2F8B6-1143-42FF-9571-E81D2EA64928}" type="presParOf" srcId="{FFDC395E-7523-4715-B07C-DC8B76148451}" destId="{442275A7-1BB5-46C5-A275-041831228B86}" srcOrd="6" destOrd="0" presId="urn:microsoft.com/office/officeart/2005/8/layout/hProcess9"/>
  </dgm:cxnLst>
  <dgm:bg>
    <a:solidFill>
      <a:schemeClr val="accent2">
        <a:lumMod val="60000"/>
        <a:lumOff val="40000"/>
      </a:schemeClr>
    </a:solidFill>
  </dgm:bg>
  <dgm:whole>
    <a:ln>
      <a:solidFill>
        <a:srgbClr val="7030A0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D1BDD8-E3A4-4A23-BA3C-C1048C30F2C6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BC3D698-3BFC-48DE-813F-CE6DEA1E638C}">
      <dgm:prSet phldrT="[Text]"/>
      <dgm:spPr/>
      <dgm:t>
        <a:bodyPr/>
        <a:lstStyle/>
        <a:p>
          <a:r>
            <a:rPr lang="en-US" b="1" dirty="0"/>
            <a:t>Continue to do?</a:t>
          </a:r>
        </a:p>
      </dgm:t>
    </dgm:pt>
    <dgm:pt modelId="{3C7AEC53-1BEC-485A-ACA0-73DE8E674956}" type="parTrans" cxnId="{F674EB43-583E-400D-9778-B16F8CD733A8}">
      <dgm:prSet/>
      <dgm:spPr/>
      <dgm:t>
        <a:bodyPr/>
        <a:lstStyle/>
        <a:p>
          <a:endParaRPr lang="en-US"/>
        </a:p>
      </dgm:t>
    </dgm:pt>
    <dgm:pt modelId="{28FE6F23-F5EA-4CD7-8EEA-3045987CE764}" type="sibTrans" cxnId="{F674EB43-583E-400D-9778-B16F8CD733A8}">
      <dgm:prSet/>
      <dgm:spPr/>
      <dgm:t>
        <a:bodyPr/>
        <a:lstStyle/>
        <a:p>
          <a:endParaRPr lang="en-US"/>
        </a:p>
      </dgm:t>
    </dgm:pt>
    <dgm:pt modelId="{D73389D6-F3A4-4E8A-8C97-EA1E42416F02}">
      <dgm:prSet phldrT="[Text]"/>
      <dgm:spPr/>
      <dgm:t>
        <a:bodyPr/>
        <a:lstStyle/>
        <a:p>
          <a:r>
            <a:rPr lang="en-US" b="1" dirty="0"/>
            <a:t>Do better?</a:t>
          </a:r>
        </a:p>
      </dgm:t>
    </dgm:pt>
    <dgm:pt modelId="{529C77C6-DEC5-45C9-A9AB-E6CDCBA3D09F}" type="parTrans" cxnId="{71614F9E-D571-4FA0-B617-330B25F24A0F}">
      <dgm:prSet/>
      <dgm:spPr/>
      <dgm:t>
        <a:bodyPr/>
        <a:lstStyle/>
        <a:p>
          <a:endParaRPr lang="en-US"/>
        </a:p>
      </dgm:t>
    </dgm:pt>
    <dgm:pt modelId="{4009901D-704C-493B-9BC8-573C74B04B5D}" type="sibTrans" cxnId="{71614F9E-D571-4FA0-B617-330B25F24A0F}">
      <dgm:prSet/>
      <dgm:spPr/>
      <dgm:t>
        <a:bodyPr/>
        <a:lstStyle/>
        <a:p>
          <a:endParaRPr lang="en-US"/>
        </a:p>
      </dgm:t>
    </dgm:pt>
    <dgm:pt modelId="{FEFB2A99-43AB-4612-B36F-54A7D2FB74C0}">
      <dgm:prSet phldrT="[Text]"/>
      <dgm:spPr/>
      <dgm:t>
        <a:bodyPr/>
        <a:lstStyle/>
        <a:p>
          <a:r>
            <a:rPr lang="en-US" b="1" dirty="0"/>
            <a:t>Stop?</a:t>
          </a:r>
        </a:p>
      </dgm:t>
    </dgm:pt>
    <dgm:pt modelId="{8495DF06-E73A-46C4-A22D-9E8D8AB0341F}" type="parTrans" cxnId="{CC1E0433-C62F-4096-9512-EA653848B891}">
      <dgm:prSet/>
      <dgm:spPr/>
      <dgm:t>
        <a:bodyPr/>
        <a:lstStyle/>
        <a:p>
          <a:endParaRPr lang="en-US"/>
        </a:p>
      </dgm:t>
    </dgm:pt>
    <dgm:pt modelId="{77D5CB2B-B2BE-4FC2-A74D-76F17A80D9FC}" type="sibTrans" cxnId="{CC1E0433-C62F-4096-9512-EA653848B891}">
      <dgm:prSet/>
      <dgm:spPr/>
      <dgm:t>
        <a:bodyPr/>
        <a:lstStyle/>
        <a:p>
          <a:endParaRPr lang="en-US"/>
        </a:p>
      </dgm:t>
    </dgm:pt>
    <dgm:pt modelId="{448AD223-552A-4248-9FBB-19888C448953}">
      <dgm:prSet phldrT="[Text]"/>
      <dgm:spPr/>
      <dgm:t>
        <a:bodyPr/>
        <a:lstStyle/>
        <a:p>
          <a:r>
            <a:rPr lang="en-US" b="1" dirty="0"/>
            <a:t>Legal compliance?</a:t>
          </a:r>
        </a:p>
      </dgm:t>
    </dgm:pt>
    <dgm:pt modelId="{5C4171A7-6E54-447C-8106-46506EB81441}" type="parTrans" cxnId="{CB6462B7-5A1B-42BE-9EA5-91E34606C457}">
      <dgm:prSet/>
      <dgm:spPr/>
      <dgm:t>
        <a:bodyPr/>
        <a:lstStyle/>
        <a:p>
          <a:endParaRPr lang="en-US"/>
        </a:p>
      </dgm:t>
    </dgm:pt>
    <dgm:pt modelId="{348F99D0-45B7-4E36-89AC-C5972A270D40}" type="sibTrans" cxnId="{CB6462B7-5A1B-42BE-9EA5-91E34606C457}">
      <dgm:prSet/>
      <dgm:spPr/>
      <dgm:t>
        <a:bodyPr/>
        <a:lstStyle/>
        <a:p>
          <a:endParaRPr lang="en-US"/>
        </a:p>
      </dgm:t>
    </dgm:pt>
    <dgm:pt modelId="{88226814-4307-4D9C-93CB-29C3150A232A}">
      <dgm:prSet phldrT="[Text]"/>
      <dgm:spPr/>
      <dgm:t>
        <a:bodyPr/>
        <a:lstStyle/>
        <a:p>
          <a:r>
            <a:rPr lang="en-US" b="1" dirty="0"/>
            <a:t>Outside influences?</a:t>
          </a:r>
        </a:p>
      </dgm:t>
    </dgm:pt>
    <dgm:pt modelId="{62207630-8CA3-4D6B-9689-255DA424035D}" type="parTrans" cxnId="{585BFFCD-5139-44A1-B363-47711DDD941B}">
      <dgm:prSet/>
      <dgm:spPr/>
      <dgm:t>
        <a:bodyPr/>
        <a:lstStyle/>
        <a:p>
          <a:endParaRPr lang="en-US"/>
        </a:p>
      </dgm:t>
    </dgm:pt>
    <dgm:pt modelId="{70DD6496-9870-48DC-9EDD-DD2E70E89B26}" type="sibTrans" cxnId="{585BFFCD-5139-44A1-B363-47711DDD941B}">
      <dgm:prSet/>
      <dgm:spPr/>
      <dgm:t>
        <a:bodyPr/>
        <a:lstStyle/>
        <a:p>
          <a:endParaRPr lang="en-US"/>
        </a:p>
      </dgm:t>
    </dgm:pt>
    <dgm:pt modelId="{DD843C41-2339-4E90-ADDE-350D3923EDDF}">
      <dgm:prSet/>
      <dgm:spPr/>
      <dgm:t>
        <a:bodyPr/>
        <a:lstStyle/>
        <a:p>
          <a:r>
            <a:rPr lang="en-US" b="1" dirty="0"/>
            <a:t>Values?</a:t>
          </a:r>
        </a:p>
      </dgm:t>
    </dgm:pt>
    <dgm:pt modelId="{22959252-174C-47AD-BF8F-439BF03E5209}" type="parTrans" cxnId="{9219B628-F8C8-44E3-A9E1-276B23CD53E1}">
      <dgm:prSet/>
      <dgm:spPr/>
      <dgm:t>
        <a:bodyPr/>
        <a:lstStyle/>
        <a:p>
          <a:endParaRPr lang="en-US"/>
        </a:p>
      </dgm:t>
    </dgm:pt>
    <dgm:pt modelId="{D2E508E0-5D6D-4391-8C70-DDDD65118D50}" type="sibTrans" cxnId="{9219B628-F8C8-44E3-A9E1-276B23CD53E1}">
      <dgm:prSet/>
      <dgm:spPr/>
      <dgm:t>
        <a:bodyPr/>
        <a:lstStyle/>
        <a:p>
          <a:endParaRPr lang="en-US"/>
        </a:p>
      </dgm:t>
    </dgm:pt>
    <dgm:pt modelId="{A56F75D4-BCFB-4369-A781-84F9C57257EE}">
      <dgm:prSet/>
      <dgm:spPr/>
      <dgm:t>
        <a:bodyPr/>
        <a:lstStyle/>
        <a:p>
          <a:r>
            <a:rPr lang="en-US" b="1" dirty="0"/>
            <a:t>Identify the Future?</a:t>
          </a:r>
        </a:p>
      </dgm:t>
    </dgm:pt>
    <dgm:pt modelId="{61760B5D-AFC3-4497-BF3C-DF04111FD847}" type="parTrans" cxnId="{73455E04-D37A-4B40-98E1-D5B31999C72D}">
      <dgm:prSet/>
      <dgm:spPr/>
      <dgm:t>
        <a:bodyPr/>
        <a:lstStyle/>
        <a:p>
          <a:endParaRPr lang="en-US"/>
        </a:p>
      </dgm:t>
    </dgm:pt>
    <dgm:pt modelId="{F9F179A4-CA65-499D-82F1-D354E505438F}" type="sibTrans" cxnId="{73455E04-D37A-4B40-98E1-D5B31999C72D}">
      <dgm:prSet/>
      <dgm:spPr/>
      <dgm:t>
        <a:bodyPr/>
        <a:lstStyle/>
        <a:p>
          <a:endParaRPr lang="en-US"/>
        </a:p>
      </dgm:t>
    </dgm:pt>
    <dgm:pt modelId="{9313FF57-7CCD-4BC3-B304-9A766D3FB6BF}" type="pres">
      <dgm:prSet presAssocID="{3AD1BDD8-E3A4-4A23-BA3C-C1048C30F2C6}" presName="diagram" presStyleCnt="0">
        <dgm:presLayoutVars>
          <dgm:dir/>
          <dgm:resizeHandles val="exact"/>
        </dgm:presLayoutVars>
      </dgm:prSet>
      <dgm:spPr/>
    </dgm:pt>
    <dgm:pt modelId="{42AB4821-93B1-415A-9EA1-A720A1076DE3}" type="pres">
      <dgm:prSet presAssocID="{1BC3D698-3BFC-48DE-813F-CE6DEA1E638C}" presName="node" presStyleLbl="node1" presStyleIdx="0" presStyleCnt="7">
        <dgm:presLayoutVars>
          <dgm:bulletEnabled val="1"/>
        </dgm:presLayoutVars>
      </dgm:prSet>
      <dgm:spPr/>
    </dgm:pt>
    <dgm:pt modelId="{202B90EC-CC0B-484F-A41F-6B2D982C6F48}" type="pres">
      <dgm:prSet presAssocID="{28FE6F23-F5EA-4CD7-8EEA-3045987CE764}" presName="sibTrans" presStyleCnt="0"/>
      <dgm:spPr/>
    </dgm:pt>
    <dgm:pt modelId="{35FE5A4E-E01E-42EE-AAF0-DDE8E09A6A44}" type="pres">
      <dgm:prSet presAssocID="{D73389D6-F3A4-4E8A-8C97-EA1E42416F02}" presName="node" presStyleLbl="node1" presStyleIdx="1" presStyleCnt="7">
        <dgm:presLayoutVars>
          <dgm:bulletEnabled val="1"/>
        </dgm:presLayoutVars>
      </dgm:prSet>
      <dgm:spPr/>
    </dgm:pt>
    <dgm:pt modelId="{FD69F08A-CD36-4FA9-9B3D-B3E205B53EAD}" type="pres">
      <dgm:prSet presAssocID="{4009901D-704C-493B-9BC8-573C74B04B5D}" presName="sibTrans" presStyleCnt="0"/>
      <dgm:spPr/>
    </dgm:pt>
    <dgm:pt modelId="{ED712E33-8927-4150-8F8C-BCC8F5C874F8}" type="pres">
      <dgm:prSet presAssocID="{FEFB2A99-43AB-4612-B36F-54A7D2FB74C0}" presName="node" presStyleLbl="node1" presStyleIdx="2" presStyleCnt="7">
        <dgm:presLayoutVars>
          <dgm:bulletEnabled val="1"/>
        </dgm:presLayoutVars>
      </dgm:prSet>
      <dgm:spPr/>
    </dgm:pt>
    <dgm:pt modelId="{02E3BA5C-1541-46BA-AD45-41E8F28F2404}" type="pres">
      <dgm:prSet presAssocID="{77D5CB2B-B2BE-4FC2-A74D-76F17A80D9FC}" presName="sibTrans" presStyleCnt="0"/>
      <dgm:spPr/>
    </dgm:pt>
    <dgm:pt modelId="{F6C73F58-135C-4C18-8BB3-7F0BB2B30861}" type="pres">
      <dgm:prSet presAssocID="{448AD223-552A-4248-9FBB-19888C448953}" presName="node" presStyleLbl="node1" presStyleIdx="3" presStyleCnt="7">
        <dgm:presLayoutVars>
          <dgm:bulletEnabled val="1"/>
        </dgm:presLayoutVars>
      </dgm:prSet>
      <dgm:spPr/>
    </dgm:pt>
    <dgm:pt modelId="{9182503C-ACC5-459E-8CDC-AAF3B482FD15}" type="pres">
      <dgm:prSet presAssocID="{348F99D0-45B7-4E36-89AC-C5972A270D40}" presName="sibTrans" presStyleCnt="0"/>
      <dgm:spPr/>
    </dgm:pt>
    <dgm:pt modelId="{75EF37EF-967E-4988-8CC2-D259E7ED31C1}" type="pres">
      <dgm:prSet presAssocID="{88226814-4307-4D9C-93CB-29C3150A232A}" presName="node" presStyleLbl="node1" presStyleIdx="4" presStyleCnt="7">
        <dgm:presLayoutVars>
          <dgm:bulletEnabled val="1"/>
        </dgm:presLayoutVars>
      </dgm:prSet>
      <dgm:spPr/>
    </dgm:pt>
    <dgm:pt modelId="{225A3882-4353-4B38-9103-1466CC1AFF6A}" type="pres">
      <dgm:prSet presAssocID="{70DD6496-9870-48DC-9EDD-DD2E70E89B26}" presName="sibTrans" presStyleCnt="0"/>
      <dgm:spPr/>
    </dgm:pt>
    <dgm:pt modelId="{C54B9755-7FD2-40DC-B8E5-7D1008649DBF}" type="pres">
      <dgm:prSet presAssocID="{DD843C41-2339-4E90-ADDE-350D3923EDDF}" presName="node" presStyleLbl="node1" presStyleIdx="5" presStyleCnt="7">
        <dgm:presLayoutVars>
          <dgm:bulletEnabled val="1"/>
        </dgm:presLayoutVars>
      </dgm:prSet>
      <dgm:spPr/>
    </dgm:pt>
    <dgm:pt modelId="{F32C4D4D-3F73-4CE9-93C9-F61DCCAE8646}" type="pres">
      <dgm:prSet presAssocID="{D2E508E0-5D6D-4391-8C70-DDDD65118D50}" presName="sibTrans" presStyleCnt="0"/>
      <dgm:spPr/>
    </dgm:pt>
    <dgm:pt modelId="{19D4E4E7-52AA-45DC-82B6-1A2422FEBD0D}" type="pres">
      <dgm:prSet presAssocID="{A56F75D4-BCFB-4369-A781-84F9C57257EE}" presName="node" presStyleLbl="node1" presStyleIdx="6" presStyleCnt="7">
        <dgm:presLayoutVars>
          <dgm:bulletEnabled val="1"/>
        </dgm:presLayoutVars>
      </dgm:prSet>
      <dgm:spPr/>
    </dgm:pt>
  </dgm:ptLst>
  <dgm:cxnLst>
    <dgm:cxn modelId="{73455E04-D37A-4B40-98E1-D5B31999C72D}" srcId="{3AD1BDD8-E3A4-4A23-BA3C-C1048C30F2C6}" destId="{A56F75D4-BCFB-4369-A781-84F9C57257EE}" srcOrd="6" destOrd="0" parTransId="{61760B5D-AFC3-4497-BF3C-DF04111FD847}" sibTransId="{F9F179A4-CA65-499D-82F1-D354E505438F}"/>
    <dgm:cxn modelId="{EA278221-87EA-46A5-BAA8-A043ECB2DF16}" type="presOf" srcId="{D73389D6-F3A4-4E8A-8C97-EA1E42416F02}" destId="{35FE5A4E-E01E-42EE-AAF0-DDE8E09A6A44}" srcOrd="0" destOrd="0" presId="urn:microsoft.com/office/officeart/2005/8/layout/default"/>
    <dgm:cxn modelId="{9219B628-F8C8-44E3-A9E1-276B23CD53E1}" srcId="{3AD1BDD8-E3A4-4A23-BA3C-C1048C30F2C6}" destId="{DD843C41-2339-4E90-ADDE-350D3923EDDF}" srcOrd="5" destOrd="0" parTransId="{22959252-174C-47AD-BF8F-439BF03E5209}" sibTransId="{D2E508E0-5D6D-4391-8C70-DDDD65118D50}"/>
    <dgm:cxn modelId="{CC1E0433-C62F-4096-9512-EA653848B891}" srcId="{3AD1BDD8-E3A4-4A23-BA3C-C1048C30F2C6}" destId="{FEFB2A99-43AB-4612-B36F-54A7D2FB74C0}" srcOrd="2" destOrd="0" parTransId="{8495DF06-E73A-46C4-A22D-9E8D8AB0341F}" sibTransId="{77D5CB2B-B2BE-4FC2-A74D-76F17A80D9FC}"/>
    <dgm:cxn modelId="{F674EB43-583E-400D-9778-B16F8CD733A8}" srcId="{3AD1BDD8-E3A4-4A23-BA3C-C1048C30F2C6}" destId="{1BC3D698-3BFC-48DE-813F-CE6DEA1E638C}" srcOrd="0" destOrd="0" parTransId="{3C7AEC53-1BEC-485A-ACA0-73DE8E674956}" sibTransId="{28FE6F23-F5EA-4CD7-8EEA-3045987CE764}"/>
    <dgm:cxn modelId="{45E71B47-3A7B-478B-9D4C-02C08283E8EC}" type="presOf" srcId="{FEFB2A99-43AB-4612-B36F-54A7D2FB74C0}" destId="{ED712E33-8927-4150-8F8C-BCC8F5C874F8}" srcOrd="0" destOrd="0" presId="urn:microsoft.com/office/officeart/2005/8/layout/default"/>
    <dgm:cxn modelId="{AF10989B-3E8D-435B-BE0C-9721725378A7}" type="presOf" srcId="{1BC3D698-3BFC-48DE-813F-CE6DEA1E638C}" destId="{42AB4821-93B1-415A-9EA1-A720A1076DE3}" srcOrd="0" destOrd="0" presId="urn:microsoft.com/office/officeart/2005/8/layout/default"/>
    <dgm:cxn modelId="{71614F9E-D571-4FA0-B617-330B25F24A0F}" srcId="{3AD1BDD8-E3A4-4A23-BA3C-C1048C30F2C6}" destId="{D73389D6-F3A4-4E8A-8C97-EA1E42416F02}" srcOrd="1" destOrd="0" parTransId="{529C77C6-DEC5-45C9-A9AB-E6CDCBA3D09F}" sibTransId="{4009901D-704C-493B-9BC8-573C74B04B5D}"/>
    <dgm:cxn modelId="{A1EDC8A6-A263-4135-8026-C9E27A42B7C5}" type="presOf" srcId="{448AD223-552A-4248-9FBB-19888C448953}" destId="{F6C73F58-135C-4C18-8BB3-7F0BB2B30861}" srcOrd="0" destOrd="0" presId="urn:microsoft.com/office/officeart/2005/8/layout/default"/>
    <dgm:cxn modelId="{61B26DAA-48DF-40C0-A897-D9C130AB9320}" type="presOf" srcId="{A56F75D4-BCFB-4369-A781-84F9C57257EE}" destId="{19D4E4E7-52AA-45DC-82B6-1A2422FEBD0D}" srcOrd="0" destOrd="0" presId="urn:microsoft.com/office/officeart/2005/8/layout/default"/>
    <dgm:cxn modelId="{CB6462B7-5A1B-42BE-9EA5-91E34606C457}" srcId="{3AD1BDD8-E3A4-4A23-BA3C-C1048C30F2C6}" destId="{448AD223-552A-4248-9FBB-19888C448953}" srcOrd="3" destOrd="0" parTransId="{5C4171A7-6E54-447C-8106-46506EB81441}" sibTransId="{348F99D0-45B7-4E36-89AC-C5972A270D40}"/>
    <dgm:cxn modelId="{CEC3D4C8-4204-4866-AF9A-47F73842C455}" type="presOf" srcId="{3AD1BDD8-E3A4-4A23-BA3C-C1048C30F2C6}" destId="{9313FF57-7CCD-4BC3-B304-9A766D3FB6BF}" srcOrd="0" destOrd="0" presId="urn:microsoft.com/office/officeart/2005/8/layout/default"/>
    <dgm:cxn modelId="{585BFFCD-5139-44A1-B363-47711DDD941B}" srcId="{3AD1BDD8-E3A4-4A23-BA3C-C1048C30F2C6}" destId="{88226814-4307-4D9C-93CB-29C3150A232A}" srcOrd="4" destOrd="0" parTransId="{62207630-8CA3-4D6B-9689-255DA424035D}" sibTransId="{70DD6496-9870-48DC-9EDD-DD2E70E89B26}"/>
    <dgm:cxn modelId="{13F245E8-A517-4110-93E6-019C900179FB}" type="presOf" srcId="{DD843C41-2339-4E90-ADDE-350D3923EDDF}" destId="{C54B9755-7FD2-40DC-B8E5-7D1008649DBF}" srcOrd="0" destOrd="0" presId="urn:microsoft.com/office/officeart/2005/8/layout/default"/>
    <dgm:cxn modelId="{F90C0DF6-3FC7-473F-AE61-619F754D1836}" type="presOf" srcId="{88226814-4307-4D9C-93CB-29C3150A232A}" destId="{75EF37EF-967E-4988-8CC2-D259E7ED31C1}" srcOrd="0" destOrd="0" presId="urn:microsoft.com/office/officeart/2005/8/layout/default"/>
    <dgm:cxn modelId="{33DC702F-0E2C-4F66-A1CE-7E865D1BD4C0}" type="presParOf" srcId="{9313FF57-7CCD-4BC3-B304-9A766D3FB6BF}" destId="{42AB4821-93B1-415A-9EA1-A720A1076DE3}" srcOrd="0" destOrd="0" presId="urn:microsoft.com/office/officeart/2005/8/layout/default"/>
    <dgm:cxn modelId="{57FB2081-7E84-47BE-BA15-68ECD9400EDC}" type="presParOf" srcId="{9313FF57-7CCD-4BC3-B304-9A766D3FB6BF}" destId="{202B90EC-CC0B-484F-A41F-6B2D982C6F48}" srcOrd="1" destOrd="0" presId="urn:microsoft.com/office/officeart/2005/8/layout/default"/>
    <dgm:cxn modelId="{AB8F3B19-4FD9-4721-86EA-FD1AF4C7C9FF}" type="presParOf" srcId="{9313FF57-7CCD-4BC3-B304-9A766D3FB6BF}" destId="{35FE5A4E-E01E-42EE-AAF0-DDE8E09A6A44}" srcOrd="2" destOrd="0" presId="urn:microsoft.com/office/officeart/2005/8/layout/default"/>
    <dgm:cxn modelId="{52B91BA3-FE15-44CB-BE10-BCEAF76391A6}" type="presParOf" srcId="{9313FF57-7CCD-4BC3-B304-9A766D3FB6BF}" destId="{FD69F08A-CD36-4FA9-9B3D-B3E205B53EAD}" srcOrd="3" destOrd="0" presId="urn:microsoft.com/office/officeart/2005/8/layout/default"/>
    <dgm:cxn modelId="{BE6362AD-732B-426C-8EA6-34EC66FF5640}" type="presParOf" srcId="{9313FF57-7CCD-4BC3-B304-9A766D3FB6BF}" destId="{ED712E33-8927-4150-8F8C-BCC8F5C874F8}" srcOrd="4" destOrd="0" presId="urn:microsoft.com/office/officeart/2005/8/layout/default"/>
    <dgm:cxn modelId="{0623349B-2490-45EE-BFC2-2D41D3F72B09}" type="presParOf" srcId="{9313FF57-7CCD-4BC3-B304-9A766D3FB6BF}" destId="{02E3BA5C-1541-46BA-AD45-41E8F28F2404}" srcOrd="5" destOrd="0" presId="urn:microsoft.com/office/officeart/2005/8/layout/default"/>
    <dgm:cxn modelId="{7BF3921A-3EE6-416E-B4B7-CF3A5CC6AE6E}" type="presParOf" srcId="{9313FF57-7CCD-4BC3-B304-9A766D3FB6BF}" destId="{F6C73F58-135C-4C18-8BB3-7F0BB2B30861}" srcOrd="6" destOrd="0" presId="urn:microsoft.com/office/officeart/2005/8/layout/default"/>
    <dgm:cxn modelId="{F848A864-5698-4C88-9BEB-33184F20D378}" type="presParOf" srcId="{9313FF57-7CCD-4BC3-B304-9A766D3FB6BF}" destId="{9182503C-ACC5-459E-8CDC-AAF3B482FD15}" srcOrd="7" destOrd="0" presId="urn:microsoft.com/office/officeart/2005/8/layout/default"/>
    <dgm:cxn modelId="{ECDADDA5-3AA8-408D-BCB7-FEA246FFDFE1}" type="presParOf" srcId="{9313FF57-7CCD-4BC3-B304-9A766D3FB6BF}" destId="{75EF37EF-967E-4988-8CC2-D259E7ED31C1}" srcOrd="8" destOrd="0" presId="urn:microsoft.com/office/officeart/2005/8/layout/default"/>
    <dgm:cxn modelId="{D6C80A54-A248-4F97-817A-393E2B20A8D8}" type="presParOf" srcId="{9313FF57-7CCD-4BC3-B304-9A766D3FB6BF}" destId="{225A3882-4353-4B38-9103-1466CC1AFF6A}" srcOrd="9" destOrd="0" presId="urn:microsoft.com/office/officeart/2005/8/layout/default"/>
    <dgm:cxn modelId="{075D3378-50CD-434B-BCE1-C554D0E1EA4B}" type="presParOf" srcId="{9313FF57-7CCD-4BC3-B304-9A766D3FB6BF}" destId="{C54B9755-7FD2-40DC-B8E5-7D1008649DBF}" srcOrd="10" destOrd="0" presId="urn:microsoft.com/office/officeart/2005/8/layout/default"/>
    <dgm:cxn modelId="{90F94759-C1BB-4AA7-ADC9-FDFE58517AF0}" type="presParOf" srcId="{9313FF57-7CCD-4BC3-B304-9A766D3FB6BF}" destId="{F32C4D4D-3F73-4CE9-93C9-F61DCCAE8646}" srcOrd="11" destOrd="0" presId="urn:microsoft.com/office/officeart/2005/8/layout/default"/>
    <dgm:cxn modelId="{308A11E4-F22C-4F8A-A376-69A3FF5B8C85}" type="presParOf" srcId="{9313FF57-7CCD-4BC3-B304-9A766D3FB6BF}" destId="{19D4E4E7-52AA-45DC-82B6-1A2422FEBD0D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B3B9102-8880-49EA-A6FA-AA6203D33819}" type="doc">
      <dgm:prSet loTypeId="urn:microsoft.com/office/officeart/2005/8/layout/target1" loCatId="relationship" qsTypeId="urn:microsoft.com/office/officeart/2005/8/quickstyle/simple1" qsCatId="simple" csTypeId="urn:microsoft.com/office/officeart/2005/8/colors/accent1_2" csCatId="accent1" phldr="1"/>
      <dgm:spPr/>
    </dgm:pt>
    <dgm:pt modelId="{5B862F0B-2D97-4762-A9B2-7551072DA37B}">
      <dgm:prSet phldrT="[Text]" custT="1"/>
      <dgm:spPr/>
      <dgm:t>
        <a:bodyPr/>
        <a:lstStyle/>
        <a:p>
          <a:r>
            <a:rPr lang="en-US" sz="3600" b="1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WHY</a:t>
          </a:r>
          <a:r>
            <a:rPr lang="en-US" sz="3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/VISION</a:t>
          </a:r>
        </a:p>
      </dgm:t>
    </dgm:pt>
    <dgm:pt modelId="{0F004421-0AAF-4D2D-A313-CA8F507893BD}" type="parTrans" cxnId="{A78F8A76-DBF5-4CF6-85D7-0FA62A55256F}">
      <dgm:prSet/>
      <dgm:spPr/>
      <dgm:t>
        <a:bodyPr/>
        <a:lstStyle/>
        <a:p>
          <a:endParaRPr lang="en-US"/>
        </a:p>
      </dgm:t>
    </dgm:pt>
    <dgm:pt modelId="{EEBF8138-E778-4243-A3B1-334C8D9142C0}" type="sibTrans" cxnId="{A78F8A76-DBF5-4CF6-85D7-0FA62A55256F}">
      <dgm:prSet/>
      <dgm:spPr/>
      <dgm:t>
        <a:bodyPr/>
        <a:lstStyle/>
        <a:p>
          <a:endParaRPr lang="en-US"/>
        </a:p>
      </dgm:t>
    </dgm:pt>
    <dgm:pt modelId="{CEF95D51-A824-46F2-BD9F-18616F6EF1DA}">
      <dgm:prSet phldrT="[Text]" custT="1"/>
      <dgm:spPr/>
      <dgm:t>
        <a:bodyPr/>
        <a:lstStyle/>
        <a:p>
          <a:r>
            <a:rPr lang="en-US" sz="3600" b="1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HOW</a:t>
          </a:r>
          <a:r>
            <a:rPr lang="en-US" sz="3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/MISSION &amp; VALUES</a:t>
          </a:r>
        </a:p>
      </dgm:t>
    </dgm:pt>
    <dgm:pt modelId="{D5B8DCB2-BF85-4920-B019-CFCE756D0385}" type="parTrans" cxnId="{CDE03D96-8DA0-4EA3-822E-DD1FB0E729A3}">
      <dgm:prSet/>
      <dgm:spPr/>
      <dgm:t>
        <a:bodyPr/>
        <a:lstStyle/>
        <a:p>
          <a:endParaRPr lang="en-US"/>
        </a:p>
      </dgm:t>
    </dgm:pt>
    <dgm:pt modelId="{BEA31C9A-5A29-4D92-A616-9FEE987FD617}" type="sibTrans" cxnId="{CDE03D96-8DA0-4EA3-822E-DD1FB0E729A3}">
      <dgm:prSet/>
      <dgm:spPr/>
      <dgm:t>
        <a:bodyPr/>
        <a:lstStyle/>
        <a:p>
          <a:endParaRPr lang="en-US"/>
        </a:p>
      </dgm:t>
    </dgm:pt>
    <dgm:pt modelId="{7CE49ED0-BE86-4550-AE72-77764CB343C4}">
      <dgm:prSet phldrT="[Text]" custT="1"/>
      <dgm:spPr/>
      <dgm:t>
        <a:bodyPr/>
        <a:lstStyle/>
        <a:p>
          <a:r>
            <a:rPr lang="en-US" sz="3600" b="1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WHAT</a:t>
          </a:r>
          <a:endParaRPr lang="en-US" sz="3600" b="1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BC763DDD-6993-45F8-A2CF-F1AA374BA0F0}" type="parTrans" cxnId="{431CC6DF-4A5D-419F-AEB9-479129404644}">
      <dgm:prSet/>
      <dgm:spPr/>
      <dgm:t>
        <a:bodyPr/>
        <a:lstStyle/>
        <a:p>
          <a:endParaRPr lang="en-US"/>
        </a:p>
      </dgm:t>
    </dgm:pt>
    <dgm:pt modelId="{E252F07A-D715-44F6-BBFE-0FAEAC12B3C5}" type="sibTrans" cxnId="{431CC6DF-4A5D-419F-AEB9-479129404644}">
      <dgm:prSet/>
      <dgm:spPr/>
      <dgm:t>
        <a:bodyPr/>
        <a:lstStyle/>
        <a:p>
          <a:endParaRPr lang="en-US"/>
        </a:p>
      </dgm:t>
    </dgm:pt>
    <dgm:pt modelId="{25A67453-6943-42FA-A6E4-42848D7AB706}" type="pres">
      <dgm:prSet presAssocID="{EB3B9102-8880-49EA-A6FA-AA6203D33819}" presName="composite" presStyleCnt="0">
        <dgm:presLayoutVars>
          <dgm:chMax val="5"/>
          <dgm:dir/>
          <dgm:resizeHandles val="exact"/>
        </dgm:presLayoutVars>
      </dgm:prSet>
      <dgm:spPr/>
    </dgm:pt>
    <dgm:pt modelId="{26AD5E95-12F2-4A0D-A4E0-7B8FFAE9BE86}" type="pres">
      <dgm:prSet presAssocID="{5B862F0B-2D97-4762-A9B2-7551072DA37B}" presName="circle1" presStyleLbl="lnNode1" presStyleIdx="0" presStyleCnt="3"/>
      <dgm:spPr/>
    </dgm:pt>
    <dgm:pt modelId="{17FB15B3-D190-4D3C-8D47-F4227A391878}" type="pres">
      <dgm:prSet presAssocID="{5B862F0B-2D97-4762-A9B2-7551072DA37B}" presName="text1" presStyleLbl="revTx" presStyleIdx="0" presStyleCnt="3" custScaleX="163588" custLinFactNeighborX="56250" custLinFactNeighborY="7500">
        <dgm:presLayoutVars>
          <dgm:bulletEnabled val="1"/>
        </dgm:presLayoutVars>
      </dgm:prSet>
      <dgm:spPr/>
    </dgm:pt>
    <dgm:pt modelId="{EE10722D-9873-4312-8F6A-1C63AC8C8076}" type="pres">
      <dgm:prSet presAssocID="{5B862F0B-2D97-4762-A9B2-7551072DA37B}" presName="line1" presStyleLbl="callout" presStyleIdx="0" presStyleCnt="6"/>
      <dgm:spPr/>
    </dgm:pt>
    <dgm:pt modelId="{4D8AE956-C338-414B-ABFA-4AA6D66227B3}" type="pres">
      <dgm:prSet presAssocID="{5B862F0B-2D97-4762-A9B2-7551072DA37B}" presName="d1" presStyleLbl="callout" presStyleIdx="1" presStyleCnt="6"/>
      <dgm:spPr/>
    </dgm:pt>
    <dgm:pt modelId="{94AC541B-017C-4BE5-9E4D-78B3E6810D1E}" type="pres">
      <dgm:prSet presAssocID="{CEF95D51-A824-46F2-BD9F-18616F6EF1DA}" presName="circle2" presStyleLbl="lnNode1" presStyleIdx="1" presStyleCnt="3"/>
      <dgm:spPr>
        <a:solidFill>
          <a:schemeClr val="accent2">
            <a:lumMod val="40000"/>
            <a:lumOff val="60000"/>
          </a:schemeClr>
        </a:solidFill>
      </dgm:spPr>
    </dgm:pt>
    <dgm:pt modelId="{919AEAC0-3912-433C-B893-A3410D08126E}" type="pres">
      <dgm:prSet presAssocID="{CEF95D51-A824-46F2-BD9F-18616F6EF1DA}" presName="text2" presStyleLbl="revTx" presStyleIdx="1" presStyleCnt="3" custScaleX="192312" custLinFactNeighborX="57867" custLinFactNeighborY="18426">
        <dgm:presLayoutVars>
          <dgm:bulletEnabled val="1"/>
        </dgm:presLayoutVars>
      </dgm:prSet>
      <dgm:spPr/>
    </dgm:pt>
    <dgm:pt modelId="{08A04791-271B-43E0-8440-8A48E8BBF462}" type="pres">
      <dgm:prSet presAssocID="{CEF95D51-A824-46F2-BD9F-18616F6EF1DA}" presName="line2" presStyleLbl="callout" presStyleIdx="2" presStyleCnt="6"/>
      <dgm:spPr/>
    </dgm:pt>
    <dgm:pt modelId="{9E1CF7A5-C754-4DB2-B699-02F8FA26B85A}" type="pres">
      <dgm:prSet presAssocID="{CEF95D51-A824-46F2-BD9F-18616F6EF1DA}" presName="d2" presStyleLbl="callout" presStyleIdx="3" presStyleCnt="6"/>
      <dgm:spPr/>
    </dgm:pt>
    <dgm:pt modelId="{CF3F8443-56A0-449F-8659-122960F68AD6}" type="pres">
      <dgm:prSet presAssocID="{7CE49ED0-BE86-4550-AE72-77764CB343C4}" presName="circle3" presStyleLbl="lnNode1" presStyleIdx="2" presStyleCnt="3"/>
      <dgm:spPr>
        <a:solidFill>
          <a:schemeClr val="accent4">
            <a:lumMod val="60000"/>
            <a:lumOff val="40000"/>
          </a:schemeClr>
        </a:solidFill>
      </dgm:spPr>
    </dgm:pt>
    <dgm:pt modelId="{FDDC754E-848A-4A5B-90B3-82579E71F746}" type="pres">
      <dgm:prSet presAssocID="{7CE49ED0-BE86-4550-AE72-77764CB343C4}" presName="text3" presStyleLbl="revTx" presStyleIdx="2" presStyleCnt="3" custScaleX="181441" custScaleY="56669" custLinFactNeighborX="61104" custLinFactNeighborY="12179">
        <dgm:presLayoutVars>
          <dgm:bulletEnabled val="1"/>
        </dgm:presLayoutVars>
      </dgm:prSet>
      <dgm:spPr/>
    </dgm:pt>
    <dgm:pt modelId="{DAF190D6-8089-435F-B7AF-DE2636808A91}" type="pres">
      <dgm:prSet presAssocID="{7CE49ED0-BE86-4550-AE72-77764CB343C4}" presName="line3" presStyleLbl="callout" presStyleIdx="4" presStyleCnt="6"/>
      <dgm:spPr/>
    </dgm:pt>
    <dgm:pt modelId="{0E53F612-EE81-4267-AF55-1580D078C743}" type="pres">
      <dgm:prSet presAssocID="{7CE49ED0-BE86-4550-AE72-77764CB343C4}" presName="d3" presStyleLbl="callout" presStyleIdx="5" presStyleCnt="6"/>
      <dgm:spPr/>
    </dgm:pt>
  </dgm:ptLst>
  <dgm:cxnLst>
    <dgm:cxn modelId="{93A2672E-B597-4236-9FE9-47590B7CCCDD}" type="presOf" srcId="{5B862F0B-2D97-4762-A9B2-7551072DA37B}" destId="{17FB15B3-D190-4D3C-8D47-F4227A391878}" srcOrd="0" destOrd="0" presId="urn:microsoft.com/office/officeart/2005/8/layout/target1"/>
    <dgm:cxn modelId="{38A6C461-571E-400D-849E-E623864D076E}" type="presOf" srcId="{CEF95D51-A824-46F2-BD9F-18616F6EF1DA}" destId="{919AEAC0-3912-433C-B893-A3410D08126E}" srcOrd="0" destOrd="0" presId="urn:microsoft.com/office/officeart/2005/8/layout/target1"/>
    <dgm:cxn modelId="{A78F8A76-DBF5-4CF6-85D7-0FA62A55256F}" srcId="{EB3B9102-8880-49EA-A6FA-AA6203D33819}" destId="{5B862F0B-2D97-4762-A9B2-7551072DA37B}" srcOrd="0" destOrd="0" parTransId="{0F004421-0AAF-4D2D-A313-CA8F507893BD}" sibTransId="{EEBF8138-E778-4243-A3B1-334C8D9142C0}"/>
    <dgm:cxn modelId="{CDE03D96-8DA0-4EA3-822E-DD1FB0E729A3}" srcId="{EB3B9102-8880-49EA-A6FA-AA6203D33819}" destId="{CEF95D51-A824-46F2-BD9F-18616F6EF1DA}" srcOrd="1" destOrd="0" parTransId="{D5B8DCB2-BF85-4920-B019-CFCE756D0385}" sibTransId="{BEA31C9A-5A29-4D92-A616-9FEE987FD617}"/>
    <dgm:cxn modelId="{3133F0CA-2A0F-4CCF-B145-2A4C3AF90AC3}" type="presOf" srcId="{EB3B9102-8880-49EA-A6FA-AA6203D33819}" destId="{25A67453-6943-42FA-A6E4-42848D7AB706}" srcOrd="0" destOrd="0" presId="urn:microsoft.com/office/officeart/2005/8/layout/target1"/>
    <dgm:cxn modelId="{431CC6DF-4A5D-419F-AEB9-479129404644}" srcId="{EB3B9102-8880-49EA-A6FA-AA6203D33819}" destId="{7CE49ED0-BE86-4550-AE72-77764CB343C4}" srcOrd="2" destOrd="0" parTransId="{BC763DDD-6993-45F8-A2CF-F1AA374BA0F0}" sibTransId="{E252F07A-D715-44F6-BBFE-0FAEAC12B3C5}"/>
    <dgm:cxn modelId="{62AFA5E6-F441-4526-9A7B-CC671B8D61E9}" type="presOf" srcId="{7CE49ED0-BE86-4550-AE72-77764CB343C4}" destId="{FDDC754E-848A-4A5B-90B3-82579E71F746}" srcOrd="0" destOrd="0" presId="urn:microsoft.com/office/officeart/2005/8/layout/target1"/>
    <dgm:cxn modelId="{A99DA1C2-8218-4D5A-8679-18469D1518C5}" type="presParOf" srcId="{25A67453-6943-42FA-A6E4-42848D7AB706}" destId="{26AD5E95-12F2-4A0D-A4E0-7B8FFAE9BE86}" srcOrd="0" destOrd="0" presId="urn:microsoft.com/office/officeart/2005/8/layout/target1"/>
    <dgm:cxn modelId="{1E20157A-75CF-4EEC-9FA7-61AB23275CE9}" type="presParOf" srcId="{25A67453-6943-42FA-A6E4-42848D7AB706}" destId="{17FB15B3-D190-4D3C-8D47-F4227A391878}" srcOrd="1" destOrd="0" presId="urn:microsoft.com/office/officeart/2005/8/layout/target1"/>
    <dgm:cxn modelId="{E72F372A-7D9A-4060-ABCD-0BB3543F1665}" type="presParOf" srcId="{25A67453-6943-42FA-A6E4-42848D7AB706}" destId="{EE10722D-9873-4312-8F6A-1C63AC8C8076}" srcOrd="2" destOrd="0" presId="urn:microsoft.com/office/officeart/2005/8/layout/target1"/>
    <dgm:cxn modelId="{1F254455-D5D0-4A33-B1BF-4B4C44769080}" type="presParOf" srcId="{25A67453-6943-42FA-A6E4-42848D7AB706}" destId="{4D8AE956-C338-414B-ABFA-4AA6D66227B3}" srcOrd="3" destOrd="0" presId="urn:microsoft.com/office/officeart/2005/8/layout/target1"/>
    <dgm:cxn modelId="{C56EC266-ED47-4D62-ABD5-B35873F317C8}" type="presParOf" srcId="{25A67453-6943-42FA-A6E4-42848D7AB706}" destId="{94AC541B-017C-4BE5-9E4D-78B3E6810D1E}" srcOrd="4" destOrd="0" presId="urn:microsoft.com/office/officeart/2005/8/layout/target1"/>
    <dgm:cxn modelId="{5AC3D824-1078-423F-974F-CF41118EA7E3}" type="presParOf" srcId="{25A67453-6943-42FA-A6E4-42848D7AB706}" destId="{919AEAC0-3912-433C-B893-A3410D08126E}" srcOrd="5" destOrd="0" presId="urn:microsoft.com/office/officeart/2005/8/layout/target1"/>
    <dgm:cxn modelId="{9AC1287B-0EAA-4297-AD4B-0E05173C6CA7}" type="presParOf" srcId="{25A67453-6943-42FA-A6E4-42848D7AB706}" destId="{08A04791-271B-43E0-8440-8A48E8BBF462}" srcOrd="6" destOrd="0" presId="urn:microsoft.com/office/officeart/2005/8/layout/target1"/>
    <dgm:cxn modelId="{5E7F3E80-3F50-43C4-8560-CC487DF7D277}" type="presParOf" srcId="{25A67453-6943-42FA-A6E4-42848D7AB706}" destId="{9E1CF7A5-C754-4DB2-B699-02F8FA26B85A}" srcOrd="7" destOrd="0" presId="urn:microsoft.com/office/officeart/2005/8/layout/target1"/>
    <dgm:cxn modelId="{1EBC5814-666D-4D50-9D42-CEACFAD34A3E}" type="presParOf" srcId="{25A67453-6943-42FA-A6E4-42848D7AB706}" destId="{CF3F8443-56A0-449F-8659-122960F68AD6}" srcOrd="8" destOrd="0" presId="urn:microsoft.com/office/officeart/2005/8/layout/target1"/>
    <dgm:cxn modelId="{866D6262-A4B8-4ECF-85A3-3D9DED70A1FD}" type="presParOf" srcId="{25A67453-6943-42FA-A6E4-42848D7AB706}" destId="{FDDC754E-848A-4A5B-90B3-82579E71F746}" srcOrd="9" destOrd="0" presId="urn:microsoft.com/office/officeart/2005/8/layout/target1"/>
    <dgm:cxn modelId="{C125AEC9-8CEB-494E-8C9D-16658B274CC9}" type="presParOf" srcId="{25A67453-6943-42FA-A6E4-42848D7AB706}" destId="{DAF190D6-8089-435F-B7AF-DE2636808A91}" srcOrd="10" destOrd="0" presId="urn:microsoft.com/office/officeart/2005/8/layout/target1"/>
    <dgm:cxn modelId="{8DFB5DB2-C0B1-4D71-BC05-CDE02A1061AB}" type="presParOf" srcId="{25A67453-6943-42FA-A6E4-42848D7AB706}" destId="{0E53F612-EE81-4267-AF55-1580D078C743}" srcOrd="11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3B9102-8880-49EA-A6FA-AA6203D33819}" type="doc">
      <dgm:prSet loTypeId="urn:microsoft.com/office/officeart/2005/8/layout/target1" loCatId="relationship" qsTypeId="urn:microsoft.com/office/officeart/2005/8/quickstyle/simple1" qsCatId="simple" csTypeId="urn:microsoft.com/office/officeart/2005/8/colors/accent1_2" csCatId="accent1" phldr="1"/>
      <dgm:spPr/>
    </dgm:pt>
    <dgm:pt modelId="{5B862F0B-2D97-4762-A9B2-7551072DA37B}">
      <dgm:prSet phldrT="[Text]" custT="1"/>
      <dgm:spPr/>
      <dgm:t>
        <a:bodyPr/>
        <a:lstStyle/>
        <a:p>
          <a:r>
            <a:rPr lang="en-US" sz="3600" b="1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WHY</a:t>
          </a:r>
          <a:endParaRPr lang="en-US" sz="3600" b="1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0F004421-0AAF-4D2D-A313-CA8F507893BD}" type="parTrans" cxnId="{A78F8A76-DBF5-4CF6-85D7-0FA62A55256F}">
      <dgm:prSet/>
      <dgm:spPr/>
      <dgm:t>
        <a:bodyPr/>
        <a:lstStyle/>
        <a:p>
          <a:endParaRPr lang="en-US"/>
        </a:p>
      </dgm:t>
    </dgm:pt>
    <dgm:pt modelId="{EEBF8138-E778-4243-A3B1-334C8D9142C0}" type="sibTrans" cxnId="{A78F8A76-DBF5-4CF6-85D7-0FA62A55256F}">
      <dgm:prSet/>
      <dgm:spPr/>
      <dgm:t>
        <a:bodyPr/>
        <a:lstStyle/>
        <a:p>
          <a:endParaRPr lang="en-US"/>
        </a:p>
      </dgm:t>
    </dgm:pt>
    <dgm:pt modelId="{CEF95D51-A824-46F2-BD9F-18616F6EF1DA}">
      <dgm:prSet phldrT="[Text]" custT="1"/>
      <dgm:spPr/>
      <dgm:t>
        <a:bodyPr/>
        <a:lstStyle/>
        <a:p>
          <a:r>
            <a:rPr lang="en-US" sz="3600" b="1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HOW</a:t>
          </a:r>
          <a:endParaRPr lang="en-US" sz="3600" b="1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D5B8DCB2-BF85-4920-B019-CFCE756D0385}" type="parTrans" cxnId="{CDE03D96-8DA0-4EA3-822E-DD1FB0E729A3}">
      <dgm:prSet/>
      <dgm:spPr/>
      <dgm:t>
        <a:bodyPr/>
        <a:lstStyle/>
        <a:p>
          <a:endParaRPr lang="en-US"/>
        </a:p>
      </dgm:t>
    </dgm:pt>
    <dgm:pt modelId="{BEA31C9A-5A29-4D92-A616-9FEE987FD617}" type="sibTrans" cxnId="{CDE03D96-8DA0-4EA3-822E-DD1FB0E729A3}">
      <dgm:prSet/>
      <dgm:spPr/>
      <dgm:t>
        <a:bodyPr/>
        <a:lstStyle/>
        <a:p>
          <a:endParaRPr lang="en-US"/>
        </a:p>
      </dgm:t>
    </dgm:pt>
    <dgm:pt modelId="{7CE49ED0-BE86-4550-AE72-77764CB343C4}">
      <dgm:prSet phldrT="[Text]" custT="1"/>
      <dgm:spPr/>
      <dgm:t>
        <a:bodyPr/>
        <a:lstStyle/>
        <a:p>
          <a:r>
            <a:rPr lang="en-US" sz="3600" b="1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WHAT</a:t>
          </a:r>
          <a:r>
            <a:rPr lang="en-US" sz="3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/PRIORITIES &amp; STRATEGIES</a:t>
          </a:r>
        </a:p>
      </dgm:t>
    </dgm:pt>
    <dgm:pt modelId="{BC763DDD-6993-45F8-A2CF-F1AA374BA0F0}" type="parTrans" cxnId="{431CC6DF-4A5D-419F-AEB9-479129404644}">
      <dgm:prSet/>
      <dgm:spPr/>
      <dgm:t>
        <a:bodyPr/>
        <a:lstStyle/>
        <a:p>
          <a:endParaRPr lang="en-US"/>
        </a:p>
      </dgm:t>
    </dgm:pt>
    <dgm:pt modelId="{E252F07A-D715-44F6-BBFE-0FAEAC12B3C5}" type="sibTrans" cxnId="{431CC6DF-4A5D-419F-AEB9-479129404644}">
      <dgm:prSet/>
      <dgm:spPr/>
      <dgm:t>
        <a:bodyPr/>
        <a:lstStyle/>
        <a:p>
          <a:endParaRPr lang="en-US"/>
        </a:p>
      </dgm:t>
    </dgm:pt>
    <dgm:pt modelId="{25A67453-6943-42FA-A6E4-42848D7AB706}" type="pres">
      <dgm:prSet presAssocID="{EB3B9102-8880-49EA-A6FA-AA6203D33819}" presName="composite" presStyleCnt="0">
        <dgm:presLayoutVars>
          <dgm:chMax val="5"/>
          <dgm:dir/>
          <dgm:resizeHandles val="exact"/>
        </dgm:presLayoutVars>
      </dgm:prSet>
      <dgm:spPr/>
    </dgm:pt>
    <dgm:pt modelId="{26AD5E95-12F2-4A0D-A4E0-7B8FFAE9BE86}" type="pres">
      <dgm:prSet presAssocID="{5B862F0B-2D97-4762-A9B2-7551072DA37B}" presName="circle1" presStyleLbl="lnNode1" presStyleIdx="0" presStyleCnt="3"/>
      <dgm:spPr/>
    </dgm:pt>
    <dgm:pt modelId="{17FB15B3-D190-4D3C-8D47-F4227A391878}" type="pres">
      <dgm:prSet presAssocID="{5B862F0B-2D97-4762-A9B2-7551072DA37B}" presName="text1" presStyleLbl="revTx" presStyleIdx="0" presStyleCnt="3" custScaleX="163588" custLinFactNeighborX="56250" custLinFactNeighborY="7500">
        <dgm:presLayoutVars>
          <dgm:bulletEnabled val="1"/>
        </dgm:presLayoutVars>
      </dgm:prSet>
      <dgm:spPr/>
    </dgm:pt>
    <dgm:pt modelId="{EE10722D-9873-4312-8F6A-1C63AC8C8076}" type="pres">
      <dgm:prSet presAssocID="{5B862F0B-2D97-4762-A9B2-7551072DA37B}" presName="line1" presStyleLbl="callout" presStyleIdx="0" presStyleCnt="6"/>
      <dgm:spPr/>
    </dgm:pt>
    <dgm:pt modelId="{4D8AE956-C338-414B-ABFA-4AA6D66227B3}" type="pres">
      <dgm:prSet presAssocID="{5B862F0B-2D97-4762-A9B2-7551072DA37B}" presName="d1" presStyleLbl="callout" presStyleIdx="1" presStyleCnt="6"/>
      <dgm:spPr/>
    </dgm:pt>
    <dgm:pt modelId="{94AC541B-017C-4BE5-9E4D-78B3E6810D1E}" type="pres">
      <dgm:prSet presAssocID="{CEF95D51-A824-46F2-BD9F-18616F6EF1DA}" presName="circle2" presStyleLbl="lnNode1" presStyleIdx="1" presStyleCnt="3"/>
      <dgm:spPr>
        <a:solidFill>
          <a:schemeClr val="accent2">
            <a:lumMod val="40000"/>
            <a:lumOff val="60000"/>
          </a:schemeClr>
        </a:solidFill>
      </dgm:spPr>
    </dgm:pt>
    <dgm:pt modelId="{919AEAC0-3912-433C-B893-A3410D08126E}" type="pres">
      <dgm:prSet presAssocID="{CEF95D51-A824-46F2-BD9F-18616F6EF1DA}" presName="text2" presStyleLbl="revTx" presStyleIdx="1" presStyleCnt="3" custScaleX="192312" custLinFactNeighborX="57867" custLinFactNeighborY="18426">
        <dgm:presLayoutVars>
          <dgm:bulletEnabled val="1"/>
        </dgm:presLayoutVars>
      </dgm:prSet>
      <dgm:spPr/>
    </dgm:pt>
    <dgm:pt modelId="{08A04791-271B-43E0-8440-8A48E8BBF462}" type="pres">
      <dgm:prSet presAssocID="{CEF95D51-A824-46F2-BD9F-18616F6EF1DA}" presName="line2" presStyleLbl="callout" presStyleIdx="2" presStyleCnt="6"/>
      <dgm:spPr/>
    </dgm:pt>
    <dgm:pt modelId="{9E1CF7A5-C754-4DB2-B699-02F8FA26B85A}" type="pres">
      <dgm:prSet presAssocID="{CEF95D51-A824-46F2-BD9F-18616F6EF1DA}" presName="d2" presStyleLbl="callout" presStyleIdx="3" presStyleCnt="6"/>
      <dgm:spPr/>
    </dgm:pt>
    <dgm:pt modelId="{CF3F8443-56A0-449F-8659-122960F68AD6}" type="pres">
      <dgm:prSet presAssocID="{7CE49ED0-BE86-4550-AE72-77764CB343C4}" presName="circle3" presStyleLbl="lnNode1" presStyleIdx="2" presStyleCnt="3"/>
      <dgm:spPr>
        <a:solidFill>
          <a:schemeClr val="accent4">
            <a:lumMod val="60000"/>
            <a:lumOff val="40000"/>
          </a:schemeClr>
        </a:solidFill>
      </dgm:spPr>
    </dgm:pt>
    <dgm:pt modelId="{FDDC754E-848A-4A5B-90B3-82579E71F746}" type="pres">
      <dgm:prSet presAssocID="{7CE49ED0-BE86-4550-AE72-77764CB343C4}" presName="text3" presStyleLbl="revTx" presStyleIdx="2" presStyleCnt="3" custScaleX="221320" custLinFactNeighborX="49224" custLinFactNeighborY="51059">
        <dgm:presLayoutVars>
          <dgm:bulletEnabled val="1"/>
        </dgm:presLayoutVars>
      </dgm:prSet>
      <dgm:spPr/>
    </dgm:pt>
    <dgm:pt modelId="{DAF190D6-8089-435F-B7AF-DE2636808A91}" type="pres">
      <dgm:prSet presAssocID="{7CE49ED0-BE86-4550-AE72-77764CB343C4}" presName="line3" presStyleLbl="callout" presStyleIdx="4" presStyleCnt="6"/>
      <dgm:spPr/>
    </dgm:pt>
    <dgm:pt modelId="{0E53F612-EE81-4267-AF55-1580D078C743}" type="pres">
      <dgm:prSet presAssocID="{7CE49ED0-BE86-4550-AE72-77764CB343C4}" presName="d3" presStyleLbl="callout" presStyleIdx="5" presStyleCnt="6"/>
      <dgm:spPr/>
    </dgm:pt>
  </dgm:ptLst>
  <dgm:cxnLst>
    <dgm:cxn modelId="{93A2672E-B597-4236-9FE9-47590B7CCCDD}" type="presOf" srcId="{5B862F0B-2D97-4762-A9B2-7551072DA37B}" destId="{17FB15B3-D190-4D3C-8D47-F4227A391878}" srcOrd="0" destOrd="0" presId="urn:microsoft.com/office/officeart/2005/8/layout/target1"/>
    <dgm:cxn modelId="{38A6C461-571E-400D-849E-E623864D076E}" type="presOf" srcId="{CEF95D51-A824-46F2-BD9F-18616F6EF1DA}" destId="{919AEAC0-3912-433C-B893-A3410D08126E}" srcOrd="0" destOrd="0" presId="urn:microsoft.com/office/officeart/2005/8/layout/target1"/>
    <dgm:cxn modelId="{A78F8A76-DBF5-4CF6-85D7-0FA62A55256F}" srcId="{EB3B9102-8880-49EA-A6FA-AA6203D33819}" destId="{5B862F0B-2D97-4762-A9B2-7551072DA37B}" srcOrd="0" destOrd="0" parTransId="{0F004421-0AAF-4D2D-A313-CA8F507893BD}" sibTransId="{EEBF8138-E778-4243-A3B1-334C8D9142C0}"/>
    <dgm:cxn modelId="{CDE03D96-8DA0-4EA3-822E-DD1FB0E729A3}" srcId="{EB3B9102-8880-49EA-A6FA-AA6203D33819}" destId="{CEF95D51-A824-46F2-BD9F-18616F6EF1DA}" srcOrd="1" destOrd="0" parTransId="{D5B8DCB2-BF85-4920-B019-CFCE756D0385}" sibTransId="{BEA31C9A-5A29-4D92-A616-9FEE987FD617}"/>
    <dgm:cxn modelId="{3133F0CA-2A0F-4CCF-B145-2A4C3AF90AC3}" type="presOf" srcId="{EB3B9102-8880-49EA-A6FA-AA6203D33819}" destId="{25A67453-6943-42FA-A6E4-42848D7AB706}" srcOrd="0" destOrd="0" presId="urn:microsoft.com/office/officeart/2005/8/layout/target1"/>
    <dgm:cxn modelId="{431CC6DF-4A5D-419F-AEB9-479129404644}" srcId="{EB3B9102-8880-49EA-A6FA-AA6203D33819}" destId="{7CE49ED0-BE86-4550-AE72-77764CB343C4}" srcOrd="2" destOrd="0" parTransId="{BC763DDD-6993-45F8-A2CF-F1AA374BA0F0}" sibTransId="{E252F07A-D715-44F6-BBFE-0FAEAC12B3C5}"/>
    <dgm:cxn modelId="{62AFA5E6-F441-4526-9A7B-CC671B8D61E9}" type="presOf" srcId="{7CE49ED0-BE86-4550-AE72-77764CB343C4}" destId="{FDDC754E-848A-4A5B-90B3-82579E71F746}" srcOrd="0" destOrd="0" presId="urn:microsoft.com/office/officeart/2005/8/layout/target1"/>
    <dgm:cxn modelId="{A99DA1C2-8218-4D5A-8679-18469D1518C5}" type="presParOf" srcId="{25A67453-6943-42FA-A6E4-42848D7AB706}" destId="{26AD5E95-12F2-4A0D-A4E0-7B8FFAE9BE86}" srcOrd="0" destOrd="0" presId="urn:microsoft.com/office/officeart/2005/8/layout/target1"/>
    <dgm:cxn modelId="{1E20157A-75CF-4EEC-9FA7-61AB23275CE9}" type="presParOf" srcId="{25A67453-6943-42FA-A6E4-42848D7AB706}" destId="{17FB15B3-D190-4D3C-8D47-F4227A391878}" srcOrd="1" destOrd="0" presId="urn:microsoft.com/office/officeart/2005/8/layout/target1"/>
    <dgm:cxn modelId="{E72F372A-7D9A-4060-ABCD-0BB3543F1665}" type="presParOf" srcId="{25A67453-6943-42FA-A6E4-42848D7AB706}" destId="{EE10722D-9873-4312-8F6A-1C63AC8C8076}" srcOrd="2" destOrd="0" presId="urn:microsoft.com/office/officeart/2005/8/layout/target1"/>
    <dgm:cxn modelId="{1F254455-D5D0-4A33-B1BF-4B4C44769080}" type="presParOf" srcId="{25A67453-6943-42FA-A6E4-42848D7AB706}" destId="{4D8AE956-C338-414B-ABFA-4AA6D66227B3}" srcOrd="3" destOrd="0" presId="urn:microsoft.com/office/officeart/2005/8/layout/target1"/>
    <dgm:cxn modelId="{C56EC266-ED47-4D62-ABD5-B35873F317C8}" type="presParOf" srcId="{25A67453-6943-42FA-A6E4-42848D7AB706}" destId="{94AC541B-017C-4BE5-9E4D-78B3E6810D1E}" srcOrd="4" destOrd="0" presId="urn:microsoft.com/office/officeart/2005/8/layout/target1"/>
    <dgm:cxn modelId="{5AC3D824-1078-423F-974F-CF41118EA7E3}" type="presParOf" srcId="{25A67453-6943-42FA-A6E4-42848D7AB706}" destId="{919AEAC0-3912-433C-B893-A3410D08126E}" srcOrd="5" destOrd="0" presId="urn:microsoft.com/office/officeart/2005/8/layout/target1"/>
    <dgm:cxn modelId="{9AC1287B-0EAA-4297-AD4B-0E05173C6CA7}" type="presParOf" srcId="{25A67453-6943-42FA-A6E4-42848D7AB706}" destId="{08A04791-271B-43E0-8440-8A48E8BBF462}" srcOrd="6" destOrd="0" presId="urn:microsoft.com/office/officeart/2005/8/layout/target1"/>
    <dgm:cxn modelId="{5E7F3E80-3F50-43C4-8560-CC487DF7D277}" type="presParOf" srcId="{25A67453-6943-42FA-A6E4-42848D7AB706}" destId="{9E1CF7A5-C754-4DB2-B699-02F8FA26B85A}" srcOrd="7" destOrd="0" presId="urn:microsoft.com/office/officeart/2005/8/layout/target1"/>
    <dgm:cxn modelId="{1EBC5814-666D-4D50-9D42-CEACFAD34A3E}" type="presParOf" srcId="{25A67453-6943-42FA-A6E4-42848D7AB706}" destId="{CF3F8443-56A0-449F-8659-122960F68AD6}" srcOrd="8" destOrd="0" presId="urn:microsoft.com/office/officeart/2005/8/layout/target1"/>
    <dgm:cxn modelId="{866D6262-A4B8-4ECF-85A3-3D9DED70A1FD}" type="presParOf" srcId="{25A67453-6943-42FA-A6E4-42848D7AB706}" destId="{FDDC754E-848A-4A5B-90B3-82579E71F746}" srcOrd="9" destOrd="0" presId="urn:microsoft.com/office/officeart/2005/8/layout/target1"/>
    <dgm:cxn modelId="{C125AEC9-8CEB-494E-8C9D-16658B274CC9}" type="presParOf" srcId="{25A67453-6943-42FA-A6E4-42848D7AB706}" destId="{DAF190D6-8089-435F-B7AF-DE2636808A91}" srcOrd="10" destOrd="0" presId="urn:microsoft.com/office/officeart/2005/8/layout/target1"/>
    <dgm:cxn modelId="{8DFB5DB2-C0B1-4D71-BC05-CDE02A1061AB}" type="presParOf" srcId="{25A67453-6943-42FA-A6E4-42848D7AB706}" destId="{0E53F612-EE81-4267-AF55-1580D078C743}" srcOrd="11" destOrd="0" presId="urn:microsoft.com/office/officeart/2005/8/layout/target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AC3D0C8-3B0E-41F3-9C3A-E58D20341DFF}" type="doc">
      <dgm:prSet loTypeId="urn:microsoft.com/office/officeart/2005/8/layout/vList5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16041B55-4746-4A26-B7C3-4C7652E8E54D}">
      <dgm:prSet phldrT="[Text]"/>
      <dgm:spPr/>
      <dgm:t>
        <a:bodyPr/>
        <a:lstStyle/>
        <a:p>
          <a:r>
            <a:rPr lang="en-US" b="1" dirty="0"/>
            <a:t>PEOPLE</a:t>
          </a:r>
        </a:p>
      </dgm:t>
    </dgm:pt>
    <dgm:pt modelId="{3E911613-4EAD-48E0-98AA-15F925AAB857}" type="parTrans" cxnId="{903705EA-AA34-4440-A307-893EEF915645}">
      <dgm:prSet/>
      <dgm:spPr/>
      <dgm:t>
        <a:bodyPr/>
        <a:lstStyle/>
        <a:p>
          <a:endParaRPr lang="en-US"/>
        </a:p>
      </dgm:t>
    </dgm:pt>
    <dgm:pt modelId="{FAA01255-CCEE-47F5-915D-58F909C36766}" type="sibTrans" cxnId="{903705EA-AA34-4440-A307-893EEF915645}">
      <dgm:prSet/>
      <dgm:spPr/>
      <dgm:t>
        <a:bodyPr/>
        <a:lstStyle/>
        <a:p>
          <a:endParaRPr lang="en-US"/>
        </a:p>
      </dgm:t>
    </dgm:pt>
    <dgm:pt modelId="{15B8714B-EB98-4807-9DF4-FD430CCF90F5}">
      <dgm:prSet phldrT="[Text]"/>
      <dgm:spPr/>
      <dgm:t>
        <a:bodyPr/>
        <a:lstStyle/>
        <a:p>
          <a:r>
            <a:rPr lang="en-US" dirty="0"/>
            <a:t>Supervisors</a:t>
          </a:r>
        </a:p>
      </dgm:t>
    </dgm:pt>
    <dgm:pt modelId="{3E77118B-C6D7-4039-A195-44E23BC68DD2}" type="parTrans" cxnId="{66AD86C0-14A1-4976-9879-AF6E1D5A2397}">
      <dgm:prSet/>
      <dgm:spPr/>
      <dgm:t>
        <a:bodyPr/>
        <a:lstStyle/>
        <a:p>
          <a:endParaRPr lang="en-US"/>
        </a:p>
      </dgm:t>
    </dgm:pt>
    <dgm:pt modelId="{2672AC92-C837-44D4-B84F-B888D179E637}" type="sibTrans" cxnId="{66AD86C0-14A1-4976-9879-AF6E1D5A2397}">
      <dgm:prSet/>
      <dgm:spPr/>
      <dgm:t>
        <a:bodyPr/>
        <a:lstStyle/>
        <a:p>
          <a:endParaRPr lang="en-US"/>
        </a:p>
      </dgm:t>
    </dgm:pt>
    <dgm:pt modelId="{AED03D95-28FD-4606-B388-723126B2EBFE}">
      <dgm:prSet phldrT="[Text]"/>
      <dgm:spPr/>
      <dgm:t>
        <a:bodyPr/>
        <a:lstStyle/>
        <a:p>
          <a:r>
            <a:rPr lang="en-US" dirty="0"/>
            <a:t>Staff</a:t>
          </a:r>
        </a:p>
      </dgm:t>
    </dgm:pt>
    <dgm:pt modelId="{8CB368E7-964C-42B0-9CC1-4FAA79F59551}" type="parTrans" cxnId="{AF57EA8A-B84C-4417-A339-3063DA7FB875}">
      <dgm:prSet/>
      <dgm:spPr/>
      <dgm:t>
        <a:bodyPr/>
        <a:lstStyle/>
        <a:p>
          <a:endParaRPr lang="en-US"/>
        </a:p>
      </dgm:t>
    </dgm:pt>
    <dgm:pt modelId="{A1E1E0EA-1E47-4449-932B-2ED73DEF6A9C}" type="sibTrans" cxnId="{AF57EA8A-B84C-4417-A339-3063DA7FB875}">
      <dgm:prSet/>
      <dgm:spPr/>
      <dgm:t>
        <a:bodyPr/>
        <a:lstStyle/>
        <a:p>
          <a:endParaRPr lang="en-US"/>
        </a:p>
      </dgm:t>
    </dgm:pt>
    <dgm:pt modelId="{B3D574FB-5C85-4315-A85B-3D1970DE4DD1}">
      <dgm:prSet phldrT="[Text]"/>
      <dgm:spPr/>
      <dgm:t>
        <a:bodyPr/>
        <a:lstStyle/>
        <a:p>
          <a:r>
            <a:rPr lang="en-US" b="1" dirty="0"/>
            <a:t>STRUCTURES &amp; SYSTEMS</a:t>
          </a:r>
          <a:r>
            <a:rPr lang="en-US" dirty="0"/>
            <a:t>	</a:t>
          </a:r>
        </a:p>
      </dgm:t>
    </dgm:pt>
    <dgm:pt modelId="{A4AD2AA9-E94F-400E-9CB6-39608EE8F4CD}" type="parTrans" cxnId="{58D1849A-D673-40DE-B758-AA0078B01066}">
      <dgm:prSet/>
      <dgm:spPr/>
      <dgm:t>
        <a:bodyPr/>
        <a:lstStyle/>
        <a:p>
          <a:endParaRPr lang="en-US"/>
        </a:p>
      </dgm:t>
    </dgm:pt>
    <dgm:pt modelId="{362940AF-4466-471A-BBF4-9CE58532C9EF}" type="sibTrans" cxnId="{58D1849A-D673-40DE-B758-AA0078B01066}">
      <dgm:prSet/>
      <dgm:spPr/>
      <dgm:t>
        <a:bodyPr/>
        <a:lstStyle/>
        <a:p>
          <a:endParaRPr lang="en-US"/>
        </a:p>
      </dgm:t>
    </dgm:pt>
    <dgm:pt modelId="{361633E9-8A3B-405D-92F3-099700AC4C82}">
      <dgm:prSet phldrT="[Text]"/>
      <dgm:spPr/>
      <dgm:t>
        <a:bodyPr/>
        <a:lstStyle/>
        <a:p>
          <a:r>
            <a:rPr lang="en-US" dirty="0"/>
            <a:t>Financial Management</a:t>
          </a:r>
        </a:p>
      </dgm:t>
    </dgm:pt>
    <dgm:pt modelId="{1B482A62-C963-40EA-84EC-ABF35FA6E6E4}" type="parTrans" cxnId="{7805EC28-CFDE-4FB5-B242-937CD565FBBC}">
      <dgm:prSet/>
      <dgm:spPr/>
      <dgm:t>
        <a:bodyPr/>
        <a:lstStyle/>
        <a:p>
          <a:endParaRPr lang="en-US"/>
        </a:p>
      </dgm:t>
    </dgm:pt>
    <dgm:pt modelId="{614BF5F3-4971-42CC-9992-2C5924194515}" type="sibTrans" cxnId="{7805EC28-CFDE-4FB5-B242-937CD565FBBC}">
      <dgm:prSet/>
      <dgm:spPr/>
      <dgm:t>
        <a:bodyPr/>
        <a:lstStyle/>
        <a:p>
          <a:endParaRPr lang="en-US"/>
        </a:p>
      </dgm:t>
    </dgm:pt>
    <dgm:pt modelId="{00D63C79-B3EC-40E3-B799-241859487A40}">
      <dgm:prSet phldrT="[Text]"/>
      <dgm:spPr/>
      <dgm:t>
        <a:bodyPr/>
        <a:lstStyle/>
        <a:p>
          <a:pPr>
            <a:lnSpc>
              <a:spcPct val="90000"/>
            </a:lnSpc>
            <a:spcAft>
              <a:spcPts val="0"/>
            </a:spcAft>
          </a:pPr>
          <a:r>
            <a:rPr lang="en-US" b="1" dirty="0"/>
            <a:t>PROGRAMMING,</a:t>
          </a:r>
        </a:p>
        <a:p>
          <a:pPr>
            <a:lnSpc>
              <a:spcPct val="100000"/>
            </a:lnSpc>
            <a:spcAft>
              <a:spcPct val="35000"/>
            </a:spcAft>
          </a:pPr>
          <a:r>
            <a:rPr lang="en-US" b="1" dirty="0"/>
            <a:t>EDUCATIONS &amp; OUTREACH</a:t>
          </a:r>
        </a:p>
      </dgm:t>
    </dgm:pt>
    <dgm:pt modelId="{CC2E0545-7CF7-48A9-BA6B-3A647D113FAB}" type="parTrans" cxnId="{6EAB1762-93BA-49B3-A8A6-3ED7D5679B87}">
      <dgm:prSet/>
      <dgm:spPr/>
      <dgm:t>
        <a:bodyPr/>
        <a:lstStyle/>
        <a:p>
          <a:endParaRPr lang="en-US"/>
        </a:p>
      </dgm:t>
    </dgm:pt>
    <dgm:pt modelId="{1C578B09-54AE-462B-AB0A-7AEBF9218B03}" type="sibTrans" cxnId="{6EAB1762-93BA-49B3-A8A6-3ED7D5679B87}">
      <dgm:prSet/>
      <dgm:spPr/>
      <dgm:t>
        <a:bodyPr/>
        <a:lstStyle/>
        <a:p>
          <a:endParaRPr lang="en-US"/>
        </a:p>
      </dgm:t>
    </dgm:pt>
    <dgm:pt modelId="{FF96446A-71CA-4AA0-A2A8-3786A9BA1F5C}">
      <dgm:prSet phldrT="[Text]"/>
      <dgm:spPr/>
      <dgm:t>
        <a:bodyPr/>
        <a:lstStyle/>
        <a:p>
          <a:r>
            <a:rPr lang="en-US" dirty="0"/>
            <a:t>List each initiative and define the strategy/outcome you want to achieve.</a:t>
          </a:r>
        </a:p>
      </dgm:t>
    </dgm:pt>
    <dgm:pt modelId="{EFA87B23-D6F9-4A2E-9F34-AABE491BEEB3}" type="parTrans" cxnId="{C7C1AB87-CEDA-42EA-B016-D3B77748ECAF}">
      <dgm:prSet/>
      <dgm:spPr/>
      <dgm:t>
        <a:bodyPr/>
        <a:lstStyle/>
        <a:p>
          <a:endParaRPr lang="en-US"/>
        </a:p>
      </dgm:t>
    </dgm:pt>
    <dgm:pt modelId="{11FAB1E1-9D94-48A6-B53B-FF94A8D91AC5}" type="sibTrans" cxnId="{C7C1AB87-CEDA-42EA-B016-D3B77748ECAF}">
      <dgm:prSet/>
      <dgm:spPr/>
      <dgm:t>
        <a:bodyPr/>
        <a:lstStyle/>
        <a:p>
          <a:endParaRPr lang="en-US"/>
        </a:p>
      </dgm:t>
    </dgm:pt>
    <dgm:pt modelId="{E6D59589-505C-495D-B25B-489DCF2F3112}">
      <dgm:prSet phldrT="[Text]"/>
      <dgm:spPr/>
      <dgm:t>
        <a:bodyPr/>
        <a:lstStyle/>
        <a:p>
          <a:r>
            <a:rPr lang="en-US" dirty="0"/>
            <a:t>Volunteers</a:t>
          </a:r>
        </a:p>
      </dgm:t>
    </dgm:pt>
    <dgm:pt modelId="{995DF7D4-38EF-4C41-9654-9A4AAC3752D3}" type="parTrans" cxnId="{4F7C275D-D980-4F23-A206-15BFE26496BA}">
      <dgm:prSet/>
      <dgm:spPr/>
      <dgm:t>
        <a:bodyPr/>
        <a:lstStyle/>
        <a:p>
          <a:endParaRPr lang="en-US"/>
        </a:p>
      </dgm:t>
    </dgm:pt>
    <dgm:pt modelId="{7879818E-DCFA-4370-8232-4AC60BEEB33A}" type="sibTrans" cxnId="{4F7C275D-D980-4F23-A206-15BFE26496BA}">
      <dgm:prSet/>
      <dgm:spPr/>
      <dgm:t>
        <a:bodyPr/>
        <a:lstStyle/>
        <a:p>
          <a:endParaRPr lang="en-US"/>
        </a:p>
      </dgm:t>
    </dgm:pt>
    <dgm:pt modelId="{3A41FDEB-2CCD-4086-8DEB-42AB1764CD05}">
      <dgm:prSet phldrT="[Text]"/>
      <dgm:spPr/>
      <dgm:t>
        <a:bodyPr/>
        <a:lstStyle/>
        <a:p>
          <a:r>
            <a:rPr lang="en-US" dirty="0"/>
            <a:t>Policies and Procedures</a:t>
          </a:r>
        </a:p>
      </dgm:t>
    </dgm:pt>
    <dgm:pt modelId="{A8387431-7FBF-4C5C-B5DC-09DBAFD33281}" type="parTrans" cxnId="{990A5B18-68C5-4816-8708-51987814C826}">
      <dgm:prSet/>
      <dgm:spPr/>
      <dgm:t>
        <a:bodyPr/>
        <a:lstStyle/>
        <a:p>
          <a:endParaRPr lang="en-US"/>
        </a:p>
      </dgm:t>
    </dgm:pt>
    <dgm:pt modelId="{CA0DCC40-534A-461C-8304-EF92CBA2DFF5}" type="sibTrans" cxnId="{990A5B18-68C5-4816-8708-51987814C826}">
      <dgm:prSet/>
      <dgm:spPr/>
      <dgm:t>
        <a:bodyPr/>
        <a:lstStyle/>
        <a:p>
          <a:endParaRPr lang="en-US"/>
        </a:p>
      </dgm:t>
    </dgm:pt>
    <dgm:pt modelId="{12FE75F6-08A5-4069-A670-D899F98DF2B5}">
      <dgm:prSet phldrT="[Text]"/>
      <dgm:spPr/>
      <dgm:t>
        <a:bodyPr/>
        <a:lstStyle/>
        <a:p>
          <a:r>
            <a:rPr lang="en-US" dirty="0"/>
            <a:t>Funding</a:t>
          </a:r>
        </a:p>
      </dgm:t>
    </dgm:pt>
    <dgm:pt modelId="{2563110E-7FF6-45C2-A8ED-DD64905A42AD}" type="parTrans" cxnId="{2ABA8CEF-80EA-4887-B546-E8E15BCE6CDD}">
      <dgm:prSet/>
      <dgm:spPr/>
      <dgm:t>
        <a:bodyPr/>
        <a:lstStyle/>
        <a:p>
          <a:endParaRPr lang="en-US"/>
        </a:p>
      </dgm:t>
    </dgm:pt>
    <dgm:pt modelId="{356AB671-F4DB-4750-B4C6-A77E12EF654F}" type="sibTrans" cxnId="{2ABA8CEF-80EA-4887-B546-E8E15BCE6CDD}">
      <dgm:prSet/>
      <dgm:spPr/>
      <dgm:t>
        <a:bodyPr/>
        <a:lstStyle/>
        <a:p>
          <a:endParaRPr lang="en-US"/>
        </a:p>
      </dgm:t>
    </dgm:pt>
    <dgm:pt modelId="{7E40AAC7-8C16-4AF5-97AF-03010A196C4B}" type="pres">
      <dgm:prSet presAssocID="{5AC3D0C8-3B0E-41F3-9C3A-E58D20341DFF}" presName="Name0" presStyleCnt="0">
        <dgm:presLayoutVars>
          <dgm:dir/>
          <dgm:animLvl val="lvl"/>
          <dgm:resizeHandles val="exact"/>
        </dgm:presLayoutVars>
      </dgm:prSet>
      <dgm:spPr/>
    </dgm:pt>
    <dgm:pt modelId="{712F78D0-7C22-4B38-B50B-4E21082F2128}" type="pres">
      <dgm:prSet presAssocID="{16041B55-4746-4A26-B7C3-4C7652E8E54D}" presName="linNode" presStyleCnt="0"/>
      <dgm:spPr/>
    </dgm:pt>
    <dgm:pt modelId="{66AF5096-7B48-4D01-9332-6B1EE0C2E597}" type="pres">
      <dgm:prSet presAssocID="{16041B55-4746-4A26-B7C3-4C7652E8E54D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1EDA4FA6-AC50-4CED-BD19-A01D72E38864}" type="pres">
      <dgm:prSet presAssocID="{16041B55-4746-4A26-B7C3-4C7652E8E54D}" presName="descendantText" presStyleLbl="alignAccFollowNode1" presStyleIdx="0" presStyleCnt="3">
        <dgm:presLayoutVars>
          <dgm:bulletEnabled val="1"/>
        </dgm:presLayoutVars>
      </dgm:prSet>
      <dgm:spPr/>
    </dgm:pt>
    <dgm:pt modelId="{12016F11-347E-44DC-9C0C-DB3468E2246B}" type="pres">
      <dgm:prSet presAssocID="{FAA01255-CCEE-47F5-915D-58F909C36766}" presName="sp" presStyleCnt="0"/>
      <dgm:spPr/>
    </dgm:pt>
    <dgm:pt modelId="{9C45E8FE-88EF-4C85-9234-6D73DBA89F08}" type="pres">
      <dgm:prSet presAssocID="{B3D574FB-5C85-4315-A85B-3D1970DE4DD1}" presName="linNode" presStyleCnt="0"/>
      <dgm:spPr/>
    </dgm:pt>
    <dgm:pt modelId="{2087C0FC-7CDF-4E74-B4A0-0473E1C70722}" type="pres">
      <dgm:prSet presAssocID="{B3D574FB-5C85-4315-A85B-3D1970DE4DD1}" presName="parentText" presStyleLbl="node1" presStyleIdx="1" presStyleCnt="3" custLinFactY="1818" custLinFactNeighborY="100000">
        <dgm:presLayoutVars>
          <dgm:chMax val="1"/>
          <dgm:bulletEnabled val="1"/>
        </dgm:presLayoutVars>
      </dgm:prSet>
      <dgm:spPr/>
    </dgm:pt>
    <dgm:pt modelId="{6587FE05-21CC-40E9-A764-6A47996BC918}" type="pres">
      <dgm:prSet presAssocID="{B3D574FB-5C85-4315-A85B-3D1970DE4DD1}" presName="descendantText" presStyleLbl="alignAccFollowNode1" presStyleIdx="1" presStyleCnt="3" custLinFactY="30692" custLinFactNeighborX="336" custLinFactNeighborY="100000">
        <dgm:presLayoutVars>
          <dgm:bulletEnabled val="1"/>
        </dgm:presLayoutVars>
      </dgm:prSet>
      <dgm:spPr/>
    </dgm:pt>
    <dgm:pt modelId="{80453E1E-A588-423E-A5C2-384E90527879}" type="pres">
      <dgm:prSet presAssocID="{362940AF-4466-471A-BBF4-9CE58532C9EF}" presName="sp" presStyleCnt="0"/>
      <dgm:spPr/>
    </dgm:pt>
    <dgm:pt modelId="{57B5E4B6-4243-49E6-952E-941247291996}" type="pres">
      <dgm:prSet presAssocID="{00D63C79-B3EC-40E3-B799-241859487A40}" presName="linNode" presStyleCnt="0"/>
      <dgm:spPr/>
    </dgm:pt>
    <dgm:pt modelId="{3FDC9378-0D60-45DC-8E87-C6A9481FB40B}" type="pres">
      <dgm:prSet presAssocID="{00D63C79-B3EC-40E3-B799-241859487A40}" presName="parentText" presStyleLbl="node1" presStyleIdx="2" presStyleCnt="3" custLinFactY="-6958" custLinFactNeighborY="-100000">
        <dgm:presLayoutVars>
          <dgm:chMax val="1"/>
          <dgm:bulletEnabled val="1"/>
        </dgm:presLayoutVars>
      </dgm:prSet>
      <dgm:spPr/>
    </dgm:pt>
    <dgm:pt modelId="{84AD65B5-8339-45A6-9947-63E7D9FA2D5F}" type="pres">
      <dgm:prSet presAssocID="{00D63C79-B3EC-40E3-B799-241859487A40}" presName="descendantText" presStyleLbl="alignAccFollowNode1" presStyleIdx="2" presStyleCnt="3" custLinFactY="-37273" custLinFactNeighborY="-100000">
        <dgm:presLayoutVars>
          <dgm:bulletEnabled val="1"/>
        </dgm:presLayoutVars>
      </dgm:prSet>
      <dgm:spPr/>
    </dgm:pt>
  </dgm:ptLst>
  <dgm:cxnLst>
    <dgm:cxn modelId="{990A5B18-68C5-4816-8708-51987814C826}" srcId="{B3D574FB-5C85-4315-A85B-3D1970DE4DD1}" destId="{3A41FDEB-2CCD-4086-8DEB-42AB1764CD05}" srcOrd="1" destOrd="0" parTransId="{A8387431-7FBF-4C5C-B5DC-09DBAFD33281}" sibTransId="{CA0DCC40-534A-461C-8304-EF92CBA2DFF5}"/>
    <dgm:cxn modelId="{7805EC28-CFDE-4FB5-B242-937CD565FBBC}" srcId="{B3D574FB-5C85-4315-A85B-3D1970DE4DD1}" destId="{361633E9-8A3B-405D-92F3-099700AC4C82}" srcOrd="0" destOrd="0" parTransId="{1B482A62-C963-40EA-84EC-ABF35FA6E6E4}" sibTransId="{614BF5F3-4971-42CC-9992-2C5924194515}"/>
    <dgm:cxn modelId="{600B6033-1D1B-4DA5-85DD-9D8E576F663E}" type="presOf" srcId="{15B8714B-EB98-4807-9DF4-FD430CCF90F5}" destId="{1EDA4FA6-AC50-4CED-BD19-A01D72E38864}" srcOrd="0" destOrd="0" presId="urn:microsoft.com/office/officeart/2005/8/layout/vList5"/>
    <dgm:cxn modelId="{4F7C275D-D980-4F23-A206-15BFE26496BA}" srcId="{16041B55-4746-4A26-B7C3-4C7652E8E54D}" destId="{E6D59589-505C-495D-B25B-489DCF2F3112}" srcOrd="2" destOrd="0" parTransId="{995DF7D4-38EF-4C41-9654-9A4AAC3752D3}" sibTransId="{7879818E-DCFA-4370-8232-4AC60BEEB33A}"/>
    <dgm:cxn modelId="{6EAB1762-93BA-49B3-A8A6-3ED7D5679B87}" srcId="{5AC3D0C8-3B0E-41F3-9C3A-E58D20341DFF}" destId="{00D63C79-B3EC-40E3-B799-241859487A40}" srcOrd="2" destOrd="0" parTransId="{CC2E0545-7CF7-48A9-BA6B-3A647D113FAB}" sibTransId="{1C578B09-54AE-462B-AB0A-7AEBF9218B03}"/>
    <dgm:cxn modelId="{14F5A76C-E14E-4101-AD13-4974EFA0D194}" type="presOf" srcId="{E6D59589-505C-495D-B25B-489DCF2F3112}" destId="{1EDA4FA6-AC50-4CED-BD19-A01D72E38864}" srcOrd="0" destOrd="2" presId="urn:microsoft.com/office/officeart/2005/8/layout/vList5"/>
    <dgm:cxn modelId="{0351077E-5E92-49D0-AA9E-A17456749893}" type="presOf" srcId="{00D63C79-B3EC-40E3-B799-241859487A40}" destId="{3FDC9378-0D60-45DC-8E87-C6A9481FB40B}" srcOrd="0" destOrd="0" presId="urn:microsoft.com/office/officeart/2005/8/layout/vList5"/>
    <dgm:cxn modelId="{59C6D486-83C7-4295-B34C-4E187A7666D5}" type="presOf" srcId="{B3D574FB-5C85-4315-A85B-3D1970DE4DD1}" destId="{2087C0FC-7CDF-4E74-B4A0-0473E1C70722}" srcOrd="0" destOrd="0" presId="urn:microsoft.com/office/officeart/2005/8/layout/vList5"/>
    <dgm:cxn modelId="{C7C1AB87-CEDA-42EA-B016-D3B77748ECAF}" srcId="{00D63C79-B3EC-40E3-B799-241859487A40}" destId="{FF96446A-71CA-4AA0-A2A8-3786A9BA1F5C}" srcOrd="0" destOrd="0" parTransId="{EFA87B23-D6F9-4A2E-9F34-AABE491BEEB3}" sibTransId="{11FAB1E1-9D94-48A6-B53B-FF94A8D91AC5}"/>
    <dgm:cxn modelId="{AF57EA8A-B84C-4417-A339-3063DA7FB875}" srcId="{16041B55-4746-4A26-B7C3-4C7652E8E54D}" destId="{AED03D95-28FD-4606-B388-723126B2EBFE}" srcOrd="1" destOrd="0" parTransId="{8CB368E7-964C-42B0-9CC1-4FAA79F59551}" sibTransId="{A1E1E0EA-1E47-4449-932B-2ED73DEF6A9C}"/>
    <dgm:cxn modelId="{17513E94-3522-4259-89CF-17A941F5C32A}" type="presOf" srcId="{5AC3D0C8-3B0E-41F3-9C3A-E58D20341DFF}" destId="{7E40AAC7-8C16-4AF5-97AF-03010A196C4B}" srcOrd="0" destOrd="0" presId="urn:microsoft.com/office/officeart/2005/8/layout/vList5"/>
    <dgm:cxn modelId="{58D1849A-D673-40DE-B758-AA0078B01066}" srcId="{5AC3D0C8-3B0E-41F3-9C3A-E58D20341DFF}" destId="{B3D574FB-5C85-4315-A85B-3D1970DE4DD1}" srcOrd="1" destOrd="0" parTransId="{A4AD2AA9-E94F-400E-9CB6-39608EE8F4CD}" sibTransId="{362940AF-4466-471A-BBF4-9CE58532C9EF}"/>
    <dgm:cxn modelId="{696F1CA3-B1DE-4C5C-A211-71D9108F0DFC}" type="presOf" srcId="{361633E9-8A3B-405D-92F3-099700AC4C82}" destId="{6587FE05-21CC-40E9-A764-6A47996BC918}" srcOrd="0" destOrd="0" presId="urn:microsoft.com/office/officeart/2005/8/layout/vList5"/>
    <dgm:cxn modelId="{4B47C9A6-1E46-4B92-969C-A09784FB0E58}" type="presOf" srcId="{3A41FDEB-2CCD-4086-8DEB-42AB1764CD05}" destId="{6587FE05-21CC-40E9-A764-6A47996BC918}" srcOrd="0" destOrd="1" presId="urn:microsoft.com/office/officeart/2005/8/layout/vList5"/>
    <dgm:cxn modelId="{C4E204A9-A320-4969-AA52-5711EB3A4E56}" type="presOf" srcId="{12FE75F6-08A5-4069-A670-D899F98DF2B5}" destId="{6587FE05-21CC-40E9-A764-6A47996BC918}" srcOrd="0" destOrd="2" presId="urn:microsoft.com/office/officeart/2005/8/layout/vList5"/>
    <dgm:cxn modelId="{911F92B8-2AA0-4816-9915-F396B3B6F6A3}" type="presOf" srcId="{16041B55-4746-4A26-B7C3-4C7652E8E54D}" destId="{66AF5096-7B48-4D01-9332-6B1EE0C2E597}" srcOrd="0" destOrd="0" presId="urn:microsoft.com/office/officeart/2005/8/layout/vList5"/>
    <dgm:cxn modelId="{66AD86C0-14A1-4976-9879-AF6E1D5A2397}" srcId="{16041B55-4746-4A26-B7C3-4C7652E8E54D}" destId="{15B8714B-EB98-4807-9DF4-FD430CCF90F5}" srcOrd="0" destOrd="0" parTransId="{3E77118B-C6D7-4039-A195-44E23BC68DD2}" sibTransId="{2672AC92-C837-44D4-B84F-B888D179E637}"/>
    <dgm:cxn modelId="{903705EA-AA34-4440-A307-893EEF915645}" srcId="{5AC3D0C8-3B0E-41F3-9C3A-E58D20341DFF}" destId="{16041B55-4746-4A26-B7C3-4C7652E8E54D}" srcOrd="0" destOrd="0" parTransId="{3E911613-4EAD-48E0-98AA-15F925AAB857}" sibTransId="{FAA01255-CCEE-47F5-915D-58F909C36766}"/>
    <dgm:cxn modelId="{2ABA8CEF-80EA-4887-B546-E8E15BCE6CDD}" srcId="{B3D574FB-5C85-4315-A85B-3D1970DE4DD1}" destId="{12FE75F6-08A5-4069-A670-D899F98DF2B5}" srcOrd="2" destOrd="0" parTransId="{2563110E-7FF6-45C2-A8ED-DD64905A42AD}" sibTransId="{356AB671-F4DB-4750-B4C6-A77E12EF654F}"/>
    <dgm:cxn modelId="{EDEA98F2-92DB-447B-AFD0-8507DFDB677C}" type="presOf" srcId="{FF96446A-71CA-4AA0-A2A8-3786A9BA1F5C}" destId="{84AD65B5-8339-45A6-9947-63E7D9FA2D5F}" srcOrd="0" destOrd="0" presId="urn:microsoft.com/office/officeart/2005/8/layout/vList5"/>
    <dgm:cxn modelId="{E51630F9-70A1-43E9-9DF9-A3DAC21F4239}" type="presOf" srcId="{AED03D95-28FD-4606-B388-723126B2EBFE}" destId="{1EDA4FA6-AC50-4CED-BD19-A01D72E38864}" srcOrd="0" destOrd="1" presId="urn:microsoft.com/office/officeart/2005/8/layout/vList5"/>
    <dgm:cxn modelId="{9383A4DD-DEE5-4CC2-96CE-6D2655C3ED8C}" type="presParOf" srcId="{7E40AAC7-8C16-4AF5-97AF-03010A196C4B}" destId="{712F78D0-7C22-4B38-B50B-4E21082F2128}" srcOrd="0" destOrd="0" presId="urn:microsoft.com/office/officeart/2005/8/layout/vList5"/>
    <dgm:cxn modelId="{F0B0703B-FF87-4644-B74A-0230E9E1459C}" type="presParOf" srcId="{712F78D0-7C22-4B38-B50B-4E21082F2128}" destId="{66AF5096-7B48-4D01-9332-6B1EE0C2E597}" srcOrd="0" destOrd="0" presId="urn:microsoft.com/office/officeart/2005/8/layout/vList5"/>
    <dgm:cxn modelId="{7AD71DED-963D-4EA6-84BC-D93CA90A8BD3}" type="presParOf" srcId="{712F78D0-7C22-4B38-B50B-4E21082F2128}" destId="{1EDA4FA6-AC50-4CED-BD19-A01D72E38864}" srcOrd="1" destOrd="0" presId="urn:microsoft.com/office/officeart/2005/8/layout/vList5"/>
    <dgm:cxn modelId="{6422004E-0169-4E0D-9596-9910363571A3}" type="presParOf" srcId="{7E40AAC7-8C16-4AF5-97AF-03010A196C4B}" destId="{12016F11-347E-44DC-9C0C-DB3468E2246B}" srcOrd="1" destOrd="0" presId="urn:microsoft.com/office/officeart/2005/8/layout/vList5"/>
    <dgm:cxn modelId="{14FFDE3D-6E9C-4F65-9E1E-5FEAF4E26ACE}" type="presParOf" srcId="{7E40AAC7-8C16-4AF5-97AF-03010A196C4B}" destId="{9C45E8FE-88EF-4C85-9234-6D73DBA89F08}" srcOrd="2" destOrd="0" presId="urn:microsoft.com/office/officeart/2005/8/layout/vList5"/>
    <dgm:cxn modelId="{09D70C70-75EA-4FC4-8CEA-A3F8D2B6F7E7}" type="presParOf" srcId="{9C45E8FE-88EF-4C85-9234-6D73DBA89F08}" destId="{2087C0FC-7CDF-4E74-B4A0-0473E1C70722}" srcOrd="0" destOrd="0" presId="urn:microsoft.com/office/officeart/2005/8/layout/vList5"/>
    <dgm:cxn modelId="{07AC682F-3308-44A3-BEA0-F71F9A517182}" type="presParOf" srcId="{9C45E8FE-88EF-4C85-9234-6D73DBA89F08}" destId="{6587FE05-21CC-40E9-A764-6A47996BC918}" srcOrd="1" destOrd="0" presId="urn:microsoft.com/office/officeart/2005/8/layout/vList5"/>
    <dgm:cxn modelId="{9E0E71DB-89B6-4794-9A8B-20E7626A957A}" type="presParOf" srcId="{7E40AAC7-8C16-4AF5-97AF-03010A196C4B}" destId="{80453E1E-A588-423E-A5C2-384E90527879}" srcOrd="3" destOrd="0" presId="urn:microsoft.com/office/officeart/2005/8/layout/vList5"/>
    <dgm:cxn modelId="{400F8D55-FECF-4524-9664-6E72A0E897CD}" type="presParOf" srcId="{7E40AAC7-8C16-4AF5-97AF-03010A196C4B}" destId="{57B5E4B6-4243-49E6-952E-941247291996}" srcOrd="4" destOrd="0" presId="urn:microsoft.com/office/officeart/2005/8/layout/vList5"/>
    <dgm:cxn modelId="{6246188B-ED8C-44F7-8835-5E710F560FFF}" type="presParOf" srcId="{57B5E4B6-4243-49E6-952E-941247291996}" destId="{3FDC9378-0D60-45DC-8E87-C6A9481FB40B}" srcOrd="0" destOrd="0" presId="urn:microsoft.com/office/officeart/2005/8/layout/vList5"/>
    <dgm:cxn modelId="{250F38D5-439B-46B4-86F8-6B6A643A26D2}" type="presParOf" srcId="{57B5E4B6-4243-49E6-952E-941247291996}" destId="{84AD65B5-8339-45A6-9947-63E7D9FA2D5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AC3D0C8-3B0E-41F3-9C3A-E58D20341DFF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6041B55-4746-4A26-B7C3-4C7652E8E54D}">
      <dgm:prSet phldrT="[Text]"/>
      <dgm:spPr/>
      <dgm:t>
        <a:bodyPr/>
        <a:lstStyle/>
        <a:p>
          <a:r>
            <a:rPr lang="en-US" b="1" dirty="0"/>
            <a:t>PARTNERSHIPS &amp; COMMUNITY RELATIONS</a:t>
          </a:r>
        </a:p>
      </dgm:t>
    </dgm:pt>
    <dgm:pt modelId="{3E911613-4EAD-48E0-98AA-15F925AAB857}" type="parTrans" cxnId="{903705EA-AA34-4440-A307-893EEF915645}">
      <dgm:prSet/>
      <dgm:spPr/>
      <dgm:t>
        <a:bodyPr/>
        <a:lstStyle/>
        <a:p>
          <a:endParaRPr lang="en-US"/>
        </a:p>
      </dgm:t>
    </dgm:pt>
    <dgm:pt modelId="{FAA01255-CCEE-47F5-915D-58F909C36766}" type="sibTrans" cxnId="{903705EA-AA34-4440-A307-893EEF915645}">
      <dgm:prSet/>
      <dgm:spPr/>
      <dgm:t>
        <a:bodyPr/>
        <a:lstStyle/>
        <a:p>
          <a:endParaRPr lang="en-US"/>
        </a:p>
      </dgm:t>
    </dgm:pt>
    <dgm:pt modelId="{15B8714B-EB98-4807-9DF4-FD430CCF90F5}">
      <dgm:prSet phldrT="[Text]"/>
      <dgm:spPr/>
      <dgm:t>
        <a:bodyPr/>
        <a:lstStyle/>
        <a:p>
          <a:r>
            <a:rPr lang="en-US" dirty="0"/>
            <a:t>Government Agencies</a:t>
          </a:r>
        </a:p>
      </dgm:t>
    </dgm:pt>
    <dgm:pt modelId="{3E77118B-C6D7-4039-A195-44E23BC68DD2}" type="parTrans" cxnId="{66AD86C0-14A1-4976-9879-AF6E1D5A2397}">
      <dgm:prSet/>
      <dgm:spPr/>
      <dgm:t>
        <a:bodyPr/>
        <a:lstStyle/>
        <a:p>
          <a:endParaRPr lang="en-US"/>
        </a:p>
      </dgm:t>
    </dgm:pt>
    <dgm:pt modelId="{2672AC92-C837-44D4-B84F-B888D179E637}" type="sibTrans" cxnId="{66AD86C0-14A1-4976-9879-AF6E1D5A2397}">
      <dgm:prSet/>
      <dgm:spPr/>
      <dgm:t>
        <a:bodyPr/>
        <a:lstStyle/>
        <a:p>
          <a:endParaRPr lang="en-US"/>
        </a:p>
      </dgm:t>
    </dgm:pt>
    <dgm:pt modelId="{AED03D95-28FD-4606-B388-723126B2EBFE}">
      <dgm:prSet phldrT="[Text]"/>
      <dgm:spPr/>
      <dgm:t>
        <a:bodyPr/>
        <a:lstStyle/>
        <a:p>
          <a:r>
            <a:rPr lang="en-US" dirty="0"/>
            <a:t>Conservation Districts</a:t>
          </a:r>
        </a:p>
      </dgm:t>
    </dgm:pt>
    <dgm:pt modelId="{8CB368E7-964C-42B0-9CC1-4FAA79F59551}" type="parTrans" cxnId="{AF57EA8A-B84C-4417-A339-3063DA7FB875}">
      <dgm:prSet/>
      <dgm:spPr/>
      <dgm:t>
        <a:bodyPr/>
        <a:lstStyle/>
        <a:p>
          <a:endParaRPr lang="en-US"/>
        </a:p>
      </dgm:t>
    </dgm:pt>
    <dgm:pt modelId="{A1E1E0EA-1E47-4449-932B-2ED73DEF6A9C}" type="sibTrans" cxnId="{AF57EA8A-B84C-4417-A339-3063DA7FB875}">
      <dgm:prSet/>
      <dgm:spPr/>
      <dgm:t>
        <a:bodyPr/>
        <a:lstStyle/>
        <a:p>
          <a:endParaRPr lang="en-US"/>
        </a:p>
      </dgm:t>
    </dgm:pt>
    <dgm:pt modelId="{B3D574FB-5C85-4315-A85B-3D1970DE4DD1}">
      <dgm:prSet phldrT="[Text]"/>
      <dgm:spPr/>
      <dgm:t>
        <a:bodyPr/>
        <a:lstStyle/>
        <a:p>
          <a:pPr marL="571500" indent="0" algn="l"/>
          <a:r>
            <a:rPr lang="en-US" b="1" dirty="0"/>
            <a:t>PUBLIC   POLICES</a:t>
          </a:r>
          <a:r>
            <a:rPr lang="en-US" dirty="0"/>
            <a:t>	</a:t>
          </a:r>
        </a:p>
      </dgm:t>
    </dgm:pt>
    <dgm:pt modelId="{A4AD2AA9-E94F-400E-9CB6-39608EE8F4CD}" type="parTrans" cxnId="{58D1849A-D673-40DE-B758-AA0078B01066}">
      <dgm:prSet/>
      <dgm:spPr/>
      <dgm:t>
        <a:bodyPr/>
        <a:lstStyle/>
        <a:p>
          <a:endParaRPr lang="en-US"/>
        </a:p>
      </dgm:t>
    </dgm:pt>
    <dgm:pt modelId="{362940AF-4466-471A-BBF4-9CE58532C9EF}" type="sibTrans" cxnId="{58D1849A-D673-40DE-B758-AA0078B01066}">
      <dgm:prSet/>
      <dgm:spPr/>
      <dgm:t>
        <a:bodyPr/>
        <a:lstStyle/>
        <a:p>
          <a:endParaRPr lang="en-US"/>
        </a:p>
      </dgm:t>
    </dgm:pt>
    <dgm:pt modelId="{361633E9-8A3B-405D-92F3-099700AC4C82}">
      <dgm:prSet phldrT="[Text]"/>
      <dgm:spPr/>
      <dgm:t>
        <a:bodyPr/>
        <a:lstStyle/>
        <a:p>
          <a:r>
            <a:rPr lang="en-US" dirty="0"/>
            <a:t>Networking</a:t>
          </a:r>
        </a:p>
      </dgm:t>
    </dgm:pt>
    <dgm:pt modelId="{1B482A62-C963-40EA-84EC-ABF35FA6E6E4}" type="parTrans" cxnId="{7805EC28-CFDE-4FB5-B242-937CD565FBBC}">
      <dgm:prSet/>
      <dgm:spPr/>
      <dgm:t>
        <a:bodyPr/>
        <a:lstStyle/>
        <a:p>
          <a:endParaRPr lang="en-US"/>
        </a:p>
      </dgm:t>
    </dgm:pt>
    <dgm:pt modelId="{614BF5F3-4971-42CC-9992-2C5924194515}" type="sibTrans" cxnId="{7805EC28-CFDE-4FB5-B242-937CD565FBBC}">
      <dgm:prSet/>
      <dgm:spPr/>
      <dgm:t>
        <a:bodyPr/>
        <a:lstStyle/>
        <a:p>
          <a:endParaRPr lang="en-US"/>
        </a:p>
      </dgm:t>
    </dgm:pt>
    <dgm:pt modelId="{E6D59589-505C-495D-B25B-489DCF2F3112}">
      <dgm:prSet phldrT="[Text]"/>
      <dgm:spPr/>
      <dgm:t>
        <a:bodyPr/>
        <a:lstStyle/>
        <a:p>
          <a:r>
            <a:rPr lang="en-US" dirty="0"/>
            <a:t>Nonprofits</a:t>
          </a:r>
        </a:p>
      </dgm:t>
    </dgm:pt>
    <dgm:pt modelId="{995DF7D4-38EF-4C41-9654-9A4AAC3752D3}" type="parTrans" cxnId="{4F7C275D-D980-4F23-A206-15BFE26496BA}">
      <dgm:prSet/>
      <dgm:spPr/>
      <dgm:t>
        <a:bodyPr/>
        <a:lstStyle/>
        <a:p>
          <a:endParaRPr lang="en-US"/>
        </a:p>
      </dgm:t>
    </dgm:pt>
    <dgm:pt modelId="{7879818E-DCFA-4370-8232-4AC60BEEB33A}" type="sibTrans" cxnId="{4F7C275D-D980-4F23-A206-15BFE26496BA}">
      <dgm:prSet/>
      <dgm:spPr/>
      <dgm:t>
        <a:bodyPr/>
        <a:lstStyle/>
        <a:p>
          <a:endParaRPr lang="en-US"/>
        </a:p>
      </dgm:t>
    </dgm:pt>
    <dgm:pt modelId="{6B1EA810-E8DA-4592-8068-D734A43CCFE5}">
      <dgm:prSet phldrT="[Text]"/>
      <dgm:spPr/>
      <dgm:t>
        <a:bodyPr/>
        <a:lstStyle/>
        <a:p>
          <a:r>
            <a:rPr lang="en-US" dirty="0"/>
            <a:t>The Public</a:t>
          </a:r>
        </a:p>
      </dgm:t>
    </dgm:pt>
    <dgm:pt modelId="{14A6D5D5-3255-4F01-959E-E572F58BDBB3}" type="parTrans" cxnId="{E168D9C4-DB94-427F-91F7-06A0EDF817A8}">
      <dgm:prSet/>
      <dgm:spPr/>
      <dgm:t>
        <a:bodyPr/>
        <a:lstStyle/>
        <a:p>
          <a:endParaRPr lang="en-US"/>
        </a:p>
      </dgm:t>
    </dgm:pt>
    <dgm:pt modelId="{1E6C945F-D883-40D6-876E-0AEC7F532D1B}" type="sibTrans" cxnId="{E168D9C4-DB94-427F-91F7-06A0EDF817A8}">
      <dgm:prSet/>
      <dgm:spPr/>
      <dgm:t>
        <a:bodyPr/>
        <a:lstStyle/>
        <a:p>
          <a:endParaRPr lang="en-US"/>
        </a:p>
      </dgm:t>
    </dgm:pt>
    <dgm:pt modelId="{9C878BC8-CC89-45B3-9B20-526F418A7B26}">
      <dgm:prSet phldrT="[Text]"/>
      <dgm:spPr/>
      <dgm:t>
        <a:bodyPr/>
        <a:lstStyle/>
        <a:p>
          <a:r>
            <a:rPr lang="en-US" dirty="0"/>
            <a:t>Advocacy</a:t>
          </a:r>
        </a:p>
      </dgm:t>
    </dgm:pt>
    <dgm:pt modelId="{1E7D86B8-68A8-4E92-A4FC-9EB4DA6E2538}" type="parTrans" cxnId="{B99DDBE5-5FFF-4224-A18F-AA4FCA40E7E8}">
      <dgm:prSet/>
      <dgm:spPr/>
      <dgm:t>
        <a:bodyPr/>
        <a:lstStyle/>
        <a:p>
          <a:endParaRPr lang="en-US"/>
        </a:p>
      </dgm:t>
    </dgm:pt>
    <dgm:pt modelId="{2A887529-2872-4403-A2B5-1A2FB52ECB36}" type="sibTrans" cxnId="{B99DDBE5-5FFF-4224-A18F-AA4FCA40E7E8}">
      <dgm:prSet/>
      <dgm:spPr/>
      <dgm:t>
        <a:bodyPr/>
        <a:lstStyle/>
        <a:p>
          <a:endParaRPr lang="en-US"/>
        </a:p>
      </dgm:t>
    </dgm:pt>
    <dgm:pt modelId="{7E40AAC7-8C16-4AF5-97AF-03010A196C4B}" type="pres">
      <dgm:prSet presAssocID="{5AC3D0C8-3B0E-41F3-9C3A-E58D20341DFF}" presName="Name0" presStyleCnt="0">
        <dgm:presLayoutVars>
          <dgm:dir/>
          <dgm:animLvl val="lvl"/>
          <dgm:resizeHandles val="exact"/>
        </dgm:presLayoutVars>
      </dgm:prSet>
      <dgm:spPr/>
    </dgm:pt>
    <dgm:pt modelId="{712F78D0-7C22-4B38-B50B-4E21082F2128}" type="pres">
      <dgm:prSet presAssocID="{16041B55-4746-4A26-B7C3-4C7652E8E54D}" presName="linNode" presStyleCnt="0"/>
      <dgm:spPr/>
    </dgm:pt>
    <dgm:pt modelId="{66AF5096-7B48-4D01-9332-6B1EE0C2E597}" type="pres">
      <dgm:prSet presAssocID="{16041B55-4746-4A26-B7C3-4C7652E8E54D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1EDA4FA6-AC50-4CED-BD19-A01D72E38864}" type="pres">
      <dgm:prSet presAssocID="{16041B55-4746-4A26-B7C3-4C7652E8E54D}" presName="descendantText" presStyleLbl="alignAccFollowNode1" presStyleIdx="0" presStyleCnt="2">
        <dgm:presLayoutVars>
          <dgm:bulletEnabled val="1"/>
        </dgm:presLayoutVars>
      </dgm:prSet>
      <dgm:spPr/>
    </dgm:pt>
    <dgm:pt modelId="{12016F11-347E-44DC-9C0C-DB3468E2246B}" type="pres">
      <dgm:prSet presAssocID="{FAA01255-CCEE-47F5-915D-58F909C36766}" presName="sp" presStyleCnt="0"/>
      <dgm:spPr/>
    </dgm:pt>
    <dgm:pt modelId="{9C45E8FE-88EF-4C85-9234-6D73DBA89F08}" type="pres">
      <dgm:prSet presAssocID="{B3D574FB-5C85-4315-A85B-3D1970DE4DD1}" presName="linNode" presStyleCnt="0"/>
      <dgm:spPr/>
    </dgm:pt>
    <dgm:pt modelId="{2087C0FC-7CDF-4E74-B4A0-0473E1C70722}" type="pres">
      <dgm:prSet presAssocID="{B3D574FB-5C85-4315-A85B-3D1970DE4DD1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6587FE05-21CC-40E9-A764-6A47996BC918}" type="pres">
      <dgm:prSet presAssocID="{B3D574FB-5C85-4315-A85B-3D1970DE4DD1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7805EC28-CFDE-4FB5-B242-937CD565FBBC}" srcId="{B3D574FB-5C85-4315-A85B-3D1970DE4DD1}" destId="{361633E9-8A3B-405D-92F3-099700AC4C82}" srcOrd="0" destOrd="0" parTransId="{1B482A62-C963-40EA-84EC-ABF35FA6E6E4}" sibTransId="{614BF5F3-4971-42CC-9992-2C5924194515}"/>
    <dgm:cxn modelId="{600B6033-1D1B-4DA5-85DD-9D8E576F663E}" type="presOf" srcId="{15B8714B-EB98-4807-9DF4-FD430CCF90F5}" destId="{1EDA4FA6-AC50-4CED-BD19-A01D72E38864}" srcOrd="0" destOrd="0" presId="urn:microsoft.com/office/officeart/2005/8/layout/vList5"/>
    <dgm:cxn modelId="{4F7C275D-D980-4F23-A206-15BFE26496BA}" srcId="{16041B55-4746-4A26-B7C3-4C7652E8E54D}" destId="{E6D59589-505C-495D-B25B-489DCF2F3112}" srcOrd="2" destOrd="0" parTransId="{995DF7D4-38EF-4C41-9654-9A4AAC3752D3}" sibTransId="{7879818E-DCFA-4370-8232-4AC60BEEB33A}"/>
    <dgm:cxn modelId="{14F5A76C-E14E-4101-AD13-4974EFA0D194}" type="presOf" srcId="{E6D59589-505C-495D-B25B-489DCF2F3112}" destId="{1EDA4FA6-AC50-4CED-BD19-A01D72E38864}" srcOrd="0" destOrd="2" presId="urn:microsoft.com/office/officeart/2005/8/layout/vList5"/>
    <dgm:cxn modelId="{59C6D486-83C7-4295-B34C-4E187A7666D5}" type="presOf" srcId="{B3D574FB-5C85-4315-A85B-3D1970DE4DD1}" destId="{2087C0FC-7CDF-4E74-B4A0-0473E1C70722}" srcOrd="0" destOrd="0" presId="urn:microsoft.com/office/officeart/2005/8/layout/vList5"/>
    <dgm:cxn modelId="{AF57EA8A-B84C-4417-A339-3063DA7FB875}" srcId="{16041B55-4746-4A26-B7C3-4C7652E8E54D}" destId="{AED03D95-28FD-4606-B388-723126B2EBFE}" srcOrd="1" destOrd="0" parTransId="{8CB368E7-964C-42B0-9CC1-4FAA79F59551}" sibTransId="{A1E1E0EA-1E47-4449-932B-2ED73DEF6A9C}"/>
    <dgm:cxn modelId="{17513E94-3522-4259-89CF-17A941F5C32A}" type="presOf" srcId="{5AC3D0C8-3B0E-41F3-9C3A-E58D20341DFF}" destId="{7E40AAC7-8C16-4AF5-97AF-03010A196C4B}" srcOrd="0" destOrd="0" presId="urn:microsoft.com/office/officeart/2005/8/layout/vList5"/>
    <dgm:cxn modelId="{58D1849A-D673-40DE-B758-AA0078B01066}" srcId="{5AC3D0C8-3B0E-41F3-9C3A-E58D20341DFF}" destId="{B3D574FB-5C85-4315-A85B-3D1970DE4DD1}" srcOrd="1" destOrd="0" parTransId="{A4AD2AA9-E94F-400E-9CB6-39608EE8F4CD}" sibTransId="{362940AF-4466-471A-BBF4-9CE58532C9EF}"/>
    <dgm:cxn modelId="{696F1CA3-B1DE-4C5C-A211-71D9108F0DFC}" type="presOf" srcId="{361633E9-8A3B-405D-92F3-099700AC4C82}" destId="{6587FE05-21CC-40E9-A764-6A47996BC918}" srcOrd="0" destOrd="0" presId="urn:microsoft.com/office/officeart/2005/8/layout/vList5"/>
    <dgm:cxn modelId="{911F92B8-2AA0-4816-9915-F396B3B6F6A3}" type="presOf" srcId="{16041B55-4746-4A26-B7C3-4C7652E8E54D}" destId="{66AF5096-7B48-4D01-9332-6B1EE0C2E597}" srcOrd="0" destOrd="0" presId="urn:microsoft.com/office/officeart/2005/8/layout/vList5"/>
    <dgm:cxn modelId="{66AD86C0-14A1-4976-9879-AF6E1D5A2397}" srcId="{16041B55-4746-4A26-B7C3-4C7652E8E54D}" destId="{15B8714B-EB98-4807-9DF4-FD430CCF90F5}" srcOrd="0" destOrd="0" parTransId="{3E77118B-C6D7-4039-A195-44E23BC68DD2}" sibTransId="{2672AC92-C837-44D4-B84F-B888D179E637}"/>
    <dgm:cxn modelId="{8AE0F6C1-0DDA-462D-A734-EB1F868375B5}" type="presOf" srcId="{9C878BC8-CC89-45B3-9B20-526F418A7B26}" destId="{6587FE05-21CC-40E9-A764-6A47996BC918}" srcOrd="0" destOrd="1" presId="urn:microsoft.com/office/officeart/2005/8/layout/vList5"/>
    <dgm:cxn modelId="{E168D9C4-DB94-427F-91F7-06A0EDF817A8}" srcId="{16041B55-4746-4A26-B7C3-4C7652E8E54D}" destId="{6B1EA810-E8DA-4592-8068-D734A43CCFE5}" srcOrd="3" destOrd="0" parTransId="{14A6D5D5-3255-4F01-959E-E572F58BDBB3}" sibTransId="{1E6C945F-D883-40D6-876E-0AEC7F532D1B}"/>
    <dgm:cxn modelId="{B99DDBE5-5FFF-4224-A18F-AA4FCA40E7E8}" srcId="{B3D574FB-5C85-4315-A85B-3D1970DE4DD1}" destId="{9C878BC8-CC89-45B3-9B20-526F418A7B26}" srcOrd="1" destOrd="0" parTransId="{1E7D86B8-68A8-4E92-A4FC-9EB4DA6E2538}" sibTransId="{2A887529-2872-4403-A2B5-1A2FB52ECB36}"/>
    <dgm:cxn modelId="{DD9150E8-D09C-45E9-BD38-328B46926EF2}" type="presOf" srcId="{6B1EA810-E8DA-4592-8068-D734A43CCFE5}" destId="{1EDA4FA6-AC50-4CED-BD19-A01D72E38864}" srcOrd="0" destOrd="3" presId="urn:microsoft.com/office/officeart/2005/8/layout/vList5"/>
    <dgm:cxn modelId="{903705EA-AA34-4440-A307-893EEF915645}" srcId="{5AC3D0C8-3B0E-41F3-9C3A-E58D20341DFF}" destId="{16041B55-4746-4A26-B7C3-4C7652E8E54D}" srcOrd="0" destOrd="0" parTransId="{3E911613-4EAD-48E0-98AA-15F925AAB857}" sibTransId="{FAA01255-CCEE-47F5-915D-58F909C36766}"/>
    <dgm:cxn modelId="{E51630F9-70A1-43E9-9DF9-A3DAC21F4239}" type="presOf" srcId="{AED03D95-28FD-4606-B388-723126B2EBFE}" destId="{1EDA4FA6-AC50-4CED-BD19-A01D72E38864}" srcOrd="0" destOrd="1" presId="urn:microsoft.com/office/officeart/2005/8/layout/vList5"/>
    <dgm:cxn modelId="{9383A4DD-DEE5-4CC2-96CE-6D2655C3ED8C}" type="presParOf" srcId="{7E40AAC7-8C16-4AF5-97AF-03010A196C4B}" destId="{712F78D0-7C22-4B38-B50B-4E21082F2128}" srcOrd="0" destOrd="0" presId="urn:microsoft.com/office/officeart/2005/8/layout/vList5"/>
    <dgm:cxn modelId="{F0B0703B-FF87-4644-B74A-0230E9E1459C}" type="presParOf" srcId="{712F78D0-7C22-4B38-B50B-4E21082F2128}" destId="{66AF5096-7B48-4D01-9332-6B1EE0C2E597}" srcOrd="0" destOrd="0" presId="urn:microsoft.com/office/officeart/2005/8/layout/vList5"/>
    <dgm:cxn modelId="{7AD71DED-963D-4EA6-84BC-D93CA90A8BD3}" type="presParOf" srcId="{712F78D0-7C22-4B38-B50B-4E21082F2128}" destId="{1EDA4FA6-AC50-4CED-BD19-A01D72E38864}" srcOrd="1" destOrd="0" presId="urn:microsoft.com/office/officeart/2005/8/layout/vList5"/>
    <dgm:cxn modelId="{6422004E-0169-4E0D-9596-9910363571A3}" type="presParOf" srcId="{7E40AAC7-8C16-4AF5-97AF-03010A196C4B}" destId="{12016F11-347E-44DC-9C0C-DB3468E2246B}" srcOrd="1" destOrd="0" presId="urn:microsoft.com/office/officeart/2005/8/layout/vList5"/>
    <dgm:cxn modelId="{14FFDE3D-6E9C-4F65-9E1E-5FEAF4E26ACE}" type="presParOf" srcId="{7E40AAC7-8C16-4AF5-97AF-03010A196C4B}" destId="{9C45E8FE-88EF-4C85-9234-6D73DBA89F08}" srcOrd="2" destOrd="0" presId="urn:microsoft.com/office/officeart/2005/8/layout/vList5"/>
    <dgm:cxn modelId="{09D70C70-75EA-4FC4-8CEA-A3F8D2B6F7E7}" type="presParOf" srcId="{9C45E8FE-88EF-4C85-9234-6D73DBA89F08}" destId="{2087C0FC-7CDF-4E74-B4A0-0473E1C70722}" srcOrd="0" destOrd="0" presId="urn:microsoft.com/office/officeart/2005/8/layout/vList5"/>
    <dgm:cxn modelId="{07AC682F-3308-44A3-BEA0-F71F9A517182}" type="presParOf" srcId="{9C45E8FE-88EF-4C85-9234-6D73DBA89F08}" destId="{6587FE05-21CC-40E9-A764-6A47996BC91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B3B9102-8880-49EA-A6FA-AA6203D33819}" type="doc">
      <dgm:prSet loTypeId="urn:microsoft.com/office/officeart/2005/8/layout/target1" loCatId="relationship" qsTypeId="urn:microsoft.com/office/officeart/2005/8/quickstyle/simple1" qsCatId="simple" csTypeId="urn:microsoft.com/office/officeart/2005/8/colors/accent1_2" csCatId="accent1" phldr="1"/>
      <dgm:spPr/>
    </dgm:pt>
    <dgm:pt modelId="{5B862F0B-2D97-4762-A9B2-7551072DA37B}">
      <dgm:prSet phldrT="[Text]" custT="1"/>
      <dgm:spPr/>
      <dgm:t>
        <a:bodyPr/>
        <a:lstStyle/>
        <a:p>
          <a:r>
            <a:rPr lang="en-US" sz="3600" b="1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WHY</a:t>
          </a:r>
          <a:endParaRPr lang="en-US" sz="3600" b="1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0F004421-0AAF-4D2D-A313-CA8F507893BD}" type="parTrans" cxnId="{A78F8A76-DBF5-4CF6-85D7-0FA62A55256F}">
      <dgm:prSet/>
      <dgm:spPr/>
      <dgm:t>
        <a:bodyPr/>
        <a:lstStyle/>
        <a:p>
          <a:endParaRPr lang="en-US"/>
        </a:p>
      </dgm:t>
    </dgm:pt>
    <dgm:pt modelId="{EEBF8138-E778-4243-A3B1-334C8D9142C0}" type="sibTrans" cxnId="{A78F8A76-DBF5-4CF6-85D7-0FA62A55256F}">
      <dgm:prSet/>
      <dgm:spPr/>
      <dgm:t>
        <a:bodyPr/>
        <a:lstStyle/>
        <a:p>
          <a:endParaRPr lang="en-US"/>
        </a:p>
      </dgm:t>
    </dgm:pt>
    <dgm:pt modelId="{CEF95D51-A824-46F2-BD9F-18616F6EF1DA}">
      <dgm:prSet phldrT="[Text]" custT="1"/>
      <dgm:spPr/>
      <dgm:t>
        <a:bodyPr/>
        <a:lstStyle/>
        <a:p>
          <a:r>
            <a:rPr lang="en-US" sz="3600" b="1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HOW</a:t>
          </a:r>
          <a:endParaRPr lang="en-US" sz="3600" b="1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D5B8DCB2-BF85-4920-B019-CFCE756D0385}" type="parTrans" cxnId="{CDE03D96-8DA0-4EA3-822E-DD1FB0E729A3}">
      <dgm:prSet/>
      <dgm:spPr/>
      <dgm:t>
        <a:bodyPr/>
        <a:lstStyle/>
        <a:p>
          <a:endParaRPr lang="en-US"/>
        </a:p>
      </dgm:t>
    </dgm:pt>
    <dgm:pt modelId="{BEA31C9A-5A29-4D92-A616-9FEE987FD617}" type="sibTrans" cxnId="{CDE03D96-8DA0-4EA3-822E-DD1FB0E729A3}">
      <dgm:prSet/>
      <dgm:spPr/>
      <dgm:t>
        <a:bodyPr/>
        <a:lstStyle/>
        <a:p>
          <a:endParaRPr lang="en-US"/>
        </a:p>
      </dgm:t>
    </dgm:pt>
    <dgm:pt modelId="{7CE49ED0-BE86-4550-AE72-77764CB343C4}">
      <dgm:prSet phldrT="[Text]" custT="1"/>
      <dgm:spPr/>
      <dgm:t>
        <a:bodyPr/>
        <a:lstStyle/>
        <a:p>
          <a:r>
            <a:rPr lang="en-US" sz="3600" b="1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WHAT</a:t>
          </a:r>
          <a:r>
            <a:rPr lang="en-US" sz="3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/GOALS</a:t>
          </a:r>
        </a:p>
      </dgm:t>
    </dgm:pt>
    <dgm:pt modelId="{BC763DDD-6993-45F8-A2CF-F1AA374BA0F0}" type="parTrans" cxnId="{431CC6DF-4A5D-419F-AEB9-479129404644}">
      <dgm:prSet/>
      <dgm:spPr/>
      <dgm:t>
        <a:bodyPr/>
        <a:lstStyle/>
        <a:p>
          <a:endParaRPr lang="en-US"/>
        </a:p>
      </dgm:t>
    </dgm:pt>
    <dgm:pt modelId="{E252F07A-D715-44F6-BBFE-0FAEAC12B3C5}" type="sibTrans" cxnId="{431CC6DF-4A5D-419F-AEB9-479129404644}">
      <dgm:prSet/>
      <dgm:spPr/>
      <dgm:t>
        <a:bodyPr/>
        <a:lstStyle/>
        <a:p>
          <a:endParaRPr lang="en-US"/>
        </a:p>
      </dgm:t>
    </dgm:pt>
    <dgm:pt modelId="{25A67453-6943-42FA-A6E4-42848D7AB706}" type="pres">
      <dgm:prSet presAssocID="{EB3B9102-8880-49EA-A6FA-AA6203D33819}" presName="composite" presStyleCnt="0">
        <dgm:presLayoutVars>
          <dgm:chMax val="5"/>
          <dgm:dir/>
          <dgm:resizeHandles val="exact"/>
        </dgm:presLayoutVars>
      </dgm:prSet>
      <dgm:spPr/>
    </dgm:pt>
    <dgm:pt modelId="{26AD5E95-12F2-4A0D-A4E0-7B8FFAE9BE86}" type="pres">
      <dgm:prSet presAssocID="{5B862F0B-2D97-4762-A9B2-7551072DA37B}" presName="circle1" presStyleLbl="lnNode1" presStyleIdx="0" presStyleCnt="3"/>
      <dgm:spPr/>
    </dgm:pt>
    <dgm:pt modelId="{17FB15B3-D190-4D3C-8D47-F4227A391878}" type="pres">
      <dgm:prSet presAssocID="{5B862F0B-2D97-4762-A9B2-7551072DA37B}" presName="text1" presStyleLbl="revTx" presStyleIdx="0" presStyleCnt="3" custScaleX="163588" custLinFactNeighborX="56250" custLinFactNeighborY="7500">
        <dgm:presLayoutVars>
          <dgm:bulletEnabled val="1"/>
        </dgm:presLayoutVars>
      </dgm:prSet>
      <dgm:spPr/>
    </dgm:pt>
    <dgm:pt modelId="{EE10722D-9873-4312-8F6A-1C63AC8C8076}" type="pres">
      <dgm:prSet presAssocID="{5B862F0B-2D97-4762-A9B2-7551072DA37B}" presName="line1" presStyleLbl="callout" presStyleIdx="0" presStyleCnt="6"/>
      <dgm:spPr/>
    </dgm:pt>
    <dgm:pt modelId="{4D8AE956-C338-414B-ABFA-4AA6D66227B3}" type="pres">
      <dgm:prSet presAssocID="{5B862F0B-2D97-4762-A9B2-7551072DA37B}" presName="d1" presStyleLbl="callout" presStyleIdx="1" presStyleCnt="6"/>
      <dgm:spPr/>
    </dgm:pt>
    <dgm:pt modelId="{94AC541B-017C-4BE5-9E4D-78B3E6810D1E}" type="pres">
      <dgm:prSet presAssocID="{CEF95D51-A824-46F2-BD9F-18616F6EF1DA}" presName="circle2" presStyleLbl="lnNode1" presStyleIdx="1" presStyleCnt="3"/>
      <dgm:spPr>
        <a:solidFill>
          <a:schemeClr val="accent2">
            <a:lumMod val="40000"/>
            <a:lumOff val="60000"/>
          </a:schemeClr>
        </a:solidFill>
      </dgm:spPr>
    </dgm:pt>
    <dgm:pt modelId="{919AEAC0-3912-433C-B893-A3410D08126E}" type="pres">
      <dgm:prSet presAssocID="{CEF95D51-A824-46F2-BD9F-18616F6EF1DA}" presName="text2" presStyleLbl="revTx" presStyleIdx="1" presStyleCnt="3" custScaleX="192312" custLinFactNeighborX="57867" custLinFactNeighborY="18426">
        <dgm:presLayoutVars>
          <dgm:bulletEnabled val="1"/>
        </dgm:presLayoutVars>
      </dgm:prSet>
      <dgm:spPr/>
    </dgm:pt>
    <dgm:pt modelId="{08A04791-271B-43E0-8440-8A48E8BBF462}" type="pres">
      <dgm:prSet presAssocID="{CEF95D51-A824-46F2-BD9F-18616F6EF1DA}" presName="line2" presStyleLbl="callout" presStyleIdx="2" presStyleCnt="6"/>
      <dgm:spPr/>
    </dgm:pt>
    <dgm:pt modelId="{9E1CF7A5-C754-4DB2-B699-02F8FA26B85A}" type="pres">
      <dgm:prSet presAssocID="{CEF95D51-A824-46F2-BD9F-18616F6EF1DA}" presName="d2" presStyleLbl="callout" presStyleIdx="3" presStyleCnt="6"/>
      <dgm:spPr/>
    </dgm:pt>
    <dgm:pt modelId="{CF3F8443-56A0-449F-8659-122960F68AD6}" type="pres">
      <dgm:prSet presAssocID="{7CE49ED0-BE86-4550-AE72-77764CB343C4}" presName="circle3" presStyleLbl="lnNode1" presStyleIdx="2" presStyleCnt="3"/>
      <dgm:spPr>
        <a:solidFill>
          <a:schemeClr val="accent4">
            <a:lumMod val="60000"/>
            <a:lumOff val="40000"/>
          </a:schemeClr>
        </a:solidFill>
      </dgm:spPr>
    </dgm:pt>
    <dgm:pt modelId="{FDDC754E-848A-4A5B-90B3-82579E71F746}" type="pres">
      <dgm:prSet presAssocID="{7CE49ED0-BE86-4550-AE72-77764CB343C4}" presName="text3" presStyleLbl="revTx" presStyleIdx="2" presStyleCnt="3" custScaleX="221320" custLinFactNeighborX="49224" custLinFactNeighborY="51059">
        <dgm:presLayoutVars>
          <dgm:bulletEnabled val="1"/>
        </dgm:presLayoutVars>
      </dgm:prSet>
      <dgm:spPr/>
    </dgm:pt>
    <dgm:pt modelId="{DAF190D6-8089-435F-B7AF-DE2636808A91}" type="pres">
      <dgm:prSet presAssocID="{7CE49ED0-BE86-4550-AE72-77764CB343C4}" presName="line3" presStyleLbl="callout" presStyleIdx="4" presStyleCnt="6"/>
      <dgm:spPr/>
    </dgm:pt>
    <dgm:pt modelId="{0E53F612-EE81-4267-AF55-1580D078C743}" type="pres">
      <dgm:prSet presAssocID="{7CE49ED0-BE86-4550-AE72-77764CB343C4}" presName="d3" presStyleLbl="callout" presStyleIdx="5" presStyleCnt="6"/>
      <dgm:spPr/>
    </dgm:pt>
  </dgm:ptLst>
  <dgm:cxnLst>
    <dgm:cxn modelId="{93A2672E-B597-4236-9FE9-47590B7CCCDD}" type="presOf" srcId="{5B862F0B-2D97-4762-A9B2-7551072DA37B}" destId="{17FB15B3-D190-4D3C-8D47-F4227A391878}" srcOrd="0" destOrd="0" presId="urn:microsoft.com/office/officeart/2005/8/layout/target1"/>
    <dgm:cxn modelId="{38A6C461-571E-400D-849E-E623864D076E}" type="presOf" srcId="{CEF95D51-A824-46F2-BD9F-18616F6EF1DA}" destId="{919AEAC0-3912-433C-B893-A3410D08126E}" srcOrd="0" destOrd="0" presId="urn:microsoft.com/office/officeart/2005/8/layout/target1"/>
    <dgm:cxn modelId="{A78F8A76-DBF5-4CF6-85D7-0FA62A55256F}" srcId="{EB3B9102-8880-49EA-A6FA-AA6203D33819}" destId="{5B862F0B-2D97-4762-A9B2-7551072DA37B}" srcOrd="0" destOrd="0" parTransId="{0F004421-0AAF-4D2D-A313-CA8F507893BD}" sibTransId="{EEBF8138-E778-4243-A3B1-334C8D9142C0}"/>
    <dgm:cxn modelId="{CDE03D96-8DA0-4EA3-822E-DD1FB0E729A3}" srcId="{EB3B9102-8880-49EA-A6FA-AA6203D33819}" destId="{CEF95D51-A824-46F2-BD9F-18616F6EF1DA}" srcOrd="1" destOrd="0" parTransId="{D5B8DCB2-BF85-4920-B019-CFCE756D0385}" sibTransId="{BEA31C9A-5A29-4D92-A616-9FEE987FD617}"/>
    <dgm:cxn modelId="{3133F0CA-2A0F-4CCF-B145-2A4C3AF90AC3}" type="presOf" srcId="{EB3B9102-8880-49EA-A6FA-AA6203D33819}" destId="{25A67453-6943-42FA-A6E4-42848D7AB706}" srcOrd="0" destOrd="0" presId="urn:microsoft.com/office/officeart/2005/8/layout/target1"/>
    <dgm:cxn modelId="{431CC6DF-4A5D-419F-AEB9-479129404644}" srcId="{EB3B9102-8880-49EA-A6FA-AA6203D33819}" destId="{7CE49ED0-BE86-4550-AE72-77764CB343C4}" srcOrd="2" destOrd="0" parTransId="{BC763DDD-6993-45F8-A2CF-F1AA374BA0F0}" sibTransId="{E252F07A-D715-44F6-BBFE-0FAEAC12B3C5}"/>
    <dgm:cxn modelId="{62AFA5E6-F441-4526-9A7B-CC671B8D61E9}" type="presOf" srcId="{7CE49ED0-BE86-4550-AE72-77764CB343C4}" destId="{FDDC754E-848A-4A5B-90B3-82579E71F746}" srcOrd="0" destOrd="0" presId="urn:microsoft.com/office/officeart/2005/8/layout/target1"/>
    <dgm:cxn modelId="{A99DA1C2-8218-4D5A-8679-18469D1518C5}" type="presParOf" srcId="{25A67453-6943-42FA-A6E4-42848D7AB706}" destId="{26AD5E95-12F2-4A0D-A4E0-7B8FFAE9BE86}" srcOrd="0" destOrd="0" presId="urn:microsoft.com/office/officeart/2005/8/layout/target1"/>
    <dgm:cxn modelId="{1E20157A-75CF-4EEC-9FA7-61AB23275CE9}" type="presParOf" srcId="{25A67453-6943-42FA-A6E4-42848D7AB706}" destId="{17FB15B3-D190-4D3C-8D47-F4227A391878}" srcOrd="1" destOrd="0" presId="urn:microsoft.com/office/officeart/2005/8/layout/target1"/>
    <dgm:cxn modelId="{E72F372A-7D9A-4060-ABCD-0BB3543F1665}" type="presParOf" srcId="{25A67453-6943-42FA-A6E4-42848D7AB706}" destId="{EE10722D-9873-4312-8F6A-1C63AC8C8076}" srcOrd="2" destOrd="0" presId="urn:microsoft.com/office/officeart/2005/8/layout/target1"/>
    <dgm:cxn modelId="{1F254455-D5D0-4A33-B1BF-4B4C44769080}" type="presParOf" srcId="{25A67453-6943-42FA-A6E4-42848D7AB706}" destId="{4D8AE956-C338-414B-ABFA-4AA6D66227B3}" srcOrd="3" destOrd="0" presId="urn:microsoft.com/office/officeart/2005/8/layout/target1"/>
    <dgm:cxn modelId="{C56EC266-ED47-4D62-ABD5-B35873F317C8}" type="presParOf" srcId="{25A67453-6943-42FA-A6E4-42848D7AB706}" destId="{94AC541B-017C-4BE5-9E4D-78B3E6810D1E}" srcOrd="4" destOrd="0" presId="urn:microsoft.com/office/officeart/2005/8/layout/target1"/>
    <dgm:cxn modelId="{5AC3D824-1078-423F-974F-CF41118EA7E3}" type="presParOf" srcId="{25A67453-6943-42FA-A6E4-42848D7AB706}" destId="{919AEAC0-3912-433C-B893-A3410D08126E}" srcOrd="5" destOrd="0" presId="urn:microsoft.com/office/officeart/2005/8/layout/target1"/>
    <dgm:cxn modelId="{9AC1287B-0EAA-4297-AD4B-0E05173C6CA7}" type="presParOf" srcId="{25A67453-6943-42FA-A6E4-42848D7AB706}" destId="{08A04791-271B-43E0-8440-8A48E8BBF462}" srcOrd="6" destOrd="0" presId="urn:microsoft.com/office/officeart/2005/8/layout/target1"/>
    <dgm:cxn modelId="{5E7F3E80-3F50-43C4-8560-CC487DF7D277}" type="presParOf" srcId="{25A67453-6943-42FA-A6E4-42848D7AB706}" destId="{9E1CF7A5-C754-4DB2-B699-02F8FA26B85A}" srcOrd="7" destOrd="0" presId="urn:microsoft.com/office/officeart/2005/8/layout/target1"/>
    <dgm:cxn modelId="{1EBC5814-666D-4D50-9D42-CEACFAD34A3E}" type="presParOf" srcId="{25A67453-6943-42FA-A6E4-42848D7AB706}" destId="{CF3F8443-56A0-449F-8659-122960F68AD6}" srcOrd="8" destOrd="0" presId="urn:microsoft.com/office/officeart/2005/8/layout/target1"/>
    <dgm:cxn modelId="{866D6262-A4B8-4ECF-85A3-3D9DED70A1FD}" type="presParOf" srcId="{25A67453-6943-42FA-A6E4-42848D7AB706}" destId="{FDDC754E-848A-4A5B-90B3-82579E71F746}" srcOrd="9" destOrd="0" presId="urn:microsoft.com/office/officeart/2005/8/layout/target1"/>
    <dgm:cxn modelId="{C125AEC9-8CEB-494E-8C9D-16658B274CC9}" type="presParOf" srcId="{25A67453-6943-42FA-A6E4-42848D7AB706}" destId="{DAF190D6-8089-435F-B7AF-DE2636808A91}" srcOrd="10" destOrd="0" presId="urn:microsoft.com/office/officeart/2005/8/layout/target1"/>
    <dgm:cxn modelId="{8DFB5DB2-C0B1-4D71-BC05-CDE02A1061AB}" type="presParOf" srcId="{25A67453-6943-42FA-A6E4-42848D7AB706}" destId="{0E53F612-EE81-4267-AF55-1580D078C743}" srcOrd="11" destOrd="0" presId="urn:microsoft.com/office/officeart/2005/8/layout/target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A1B9DC-DE12-4ACD-B14E-502397D903C3}">
      <dsp:nvSpPr>
        <dsp:cNvPr id="0" name=""/>
        <dsp:cNvSpPr/>
      </dsp:nvSpPr>
      <dsp:spPr>
        <a:xfrm>
          <a:off x="578372" y="0"/>
          <a:ext cx="6554882" cy="40640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298A5C-E283-405E-8B5B-AF816BD2FC6B}">
      <dsp:nvSpPr>
        <dsp:cNvPr id="0" name=""/>
        <dsp:cNvSpPr/>
      </dsp:nvSpPr>
      <dsp:spPr>
        <a:xfrm>
          <a:off x="3859" y="1219199"/>
          <a:ext cx="1856363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GATHER INFO ANALYZE</a:t>
          </a:r>
        </a:p>
      </dsp:txBody>
      <dsp:txXfrm>
        <a:off x="83214" y="1298554"/>
        <a:ext cx="1697653" cy="1466890"/>
      </dsp:txXfrm>
    </dsp:sp>
    <dsp:sp modelId="{74938873-441F-450B-BF0A-B9C1FCE7194E}">
      <dsp:nvSpPr>
        <dsp:cNvPr id="0" name=""/>
        <dsp:cNvSpPr/>
      </dsp:nvSpPr>
      <dsp:spPr>
        <a:xfrm>
          <a:off x="1953041" y="1219199"/>
          <a:ext cx="1856363" cy="1625600"/>
        </a:xfrm>
        <a:prstGeom prst="roundRect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FRAMEWORK</a:t>
          </a:r>
          <a:r>
            <a:rPr lang="en-US" sz="1800" kern="1200" dirty="0"/>
            <a:t>	</a:t>
          </a:r>
        </a:p>
      </dsp:txBody>
      <dsp:txXfrm>
        <a:off x="2032396" y="1298554"/>
        <a:ext cx="1697653" cy="1466890"/>
      </dsp:txXfrm>
    </dsp:sp>
    <dsp:sp modelId="{C1CE53C0-E023-47C4-B827-88C78408C3A6}">
      <dsp:nvSpPr>
        <dsp:cNvPr id="0" name=""/>
        <dsp:cNvSpPr/>
      </dsp:nvSpPr>
      <dsp:spPr>
        <a:xfrm>
          <a:off x="3902222" y="1219199"/>
          <a:ext cx="1856363" cy="1625600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VISION THE FUTURE</a:t>
          </a:r>
        </a:p>
      </dsp:txBody>
      <dsp:txXfrm>
        <a:off x="3981577" y="1298554"/>
        <a:ext cx="1697653" cy="1466890"/>
      </dsp:txXfrm>
    </dsp:sp>
    <dsp:sp modelId="{442275A7-1BB5-46C5-A275-041831228B86}">
      <dsp:nvSpPr>
        <dsp:cNvPr id="0" name=""/>
        <dsp:cNvSpPr/>
      </dsp:nvSpPr>
      <dsp:spPr>
        <a:xfrm>
          <a:off x="5851404" y="1219199"/>
          <a:ext cx="1856363" cy="1625600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CRAFT YOUR PLAN</a:t>
          </a:r>
        </a:p>
      </dsp:txBody>
      <dsp:txXfrm>
        <a:off x="5930759" y="1298554"/>
        <a:ext cx="1697653" cy="14668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AB4821-93B1-415A-9EA1-A720A1076DE3}">
      <dsp:nvSpPr>
        <dsp:cNvPr id="0" name=""/>
        <dsp:cNvSpPr/>
      </dsp:nvSpPr>
      <dsp:spPr>
        <a:xfrm>
          <a:off x="245851" y="2467"/>
          <a:ext cx="2504194" cy="150251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/>
            <a:t>Continue to do?</a:t>
          </a:r>
        </a:p>
      </dsp:txBody>
      <dsp:txXfrm>
        <a:off x="245851" y="2467"/>
        <a:ext cx="2504194" cy="1502516"/>
      </dsp:txXfrm>
    </dsp:sp>
    <dsp:sp modelId="{35FE5A4E-E01E-42EE-AAF0-DDE8E09A6A44}">
      <dsp:nvSpPr>
        <dsp:cNvPr id="0" name=""/>
        <dsp:cNvSpPr/>
      </dsp:nvSpPr>
      <dsp:spPr>
        <a:xfrm>
          <a:off x="3000465" y="2467"/>
          <a:ext cx="2504194" cy="150251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/>
            <a:t>Do better?</a:t>
          </a:r>
        </a:p>
      </dsp:txBody>
      <dsp:txXfrm>
        <a:off x="3000465" y="2467"/>
        <a:ext cx="2504194" cy="1502516"/>
      </dsp:txXfrm>
    </dsp:sp>
    <dsp:sp modelId="{ED712E33-8927-4150-8F8C-BCC8F5C874F8}">
      <dsp:nvSpPr>
        <dsp:cNvPr id="0" name=""/>
        <dsp:cNvSpPr/>
      </dsp:nvSpPr>
      <dsp:spPr>
        <a:xfrm>
          <a:off x="5755079" y="2467"/>
          <a:ext cx="2504194" cy="150251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/>
            <a:t>Stop?</a:t>
          </a:r>
        </a:p>
      </dsp:txBody>
      <dsp:txXfrm>
        <a:off x="5755079" y="2467"/>
        <a:ext cx="2504194" cy="1502516"/>
      </dsp:txXfrm>
    </dsp:sp>
    <dsp:sp modelId="{F6C73F58-135C-4C18-8BB3-7F0BB2B30861}">
      <dsp:nvSpPr>
        <dsp:cNvPr id="0" name=""/>
        <dsp:cNvSpPr/>
      </dsp:nvSpPr>
      <dsp:spPr>
        <a:xfrm>
          <a:off x="245851" y="1755404"/>
          <a:ext cx="2504194" cy="150251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/>
            <a:t>Legal compliance?</a:t>
          </a:r>
        </a:p>
      </dsp:txBody>
      <dsp:txXfrm>
        <a:off x="245851" y="1755404"/>
        <a:ext cx="2504194" cy="1502516"/>
      </dsp:txXfrm>
    </dsp:sp>
    <dsp:sp modelId="{75EF37EF-967E-4988-8CC2-D259E7ED31C1}">
      <dsp:nvSpPr>
        <dsp:cNvPr id="0" name=""/>
        <dsp:cNvSpPr/>
      </dsp:nvSpPr>
      <dsp:spPr>
        <a:xfrm>
          <a:off x="3000465" y="1755404"/>
          <a:ext cx="2504194" cy="150251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/>
            <a:t>Outside influences?</a:t>
          </a:r>
        </a:p>
      </dsp:txBody>
      <dsp:txXfrm>
        <a:off x="3000465" y="1755404"/>
        <a:ext cx="2504194" cy="1502516"/>
      </dsp:txXfrm>
    </dsp:sp>
    <dsp:sp modelId="{C54B9755-7FD2-40DC-B8E5-7D1008649DBF}">
      <dsp:nvSpPr>
        <dsp:cNvPr id="0" name=""/>
        <dsp:cNvSpPr/>
      </dsp:nvSpPr>
      <dsp:spPr>
        <a:xfrm>
          <a:off x="5755079" y="1755404"/>
          <a:ext cx="2504194" cy="150251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/>
            <a:t>Values?</a:t>
          </a:r>
        </a:p>
      </dsp:txBody>
      <dsp:txXfrm>
        <a:off x="5755079" y="1755404"/>
        <a:ext cx="2504194" cy="1502516"/>
      </dsp:txXfrm>
    </dsp:sp>
    <dsp:sp modelId="{19D4E4E7-52AA-45DC-82B6-1A2422FEBD0D}">
      <dsp:nvSpPr>
        <dsp:cNvPr id="0" name=""/>
        <dsp:cNvSpPr/>
      </dsp:nvSpPr>
      <dsp:spPr>
        <a:xfrm>
          <a:off x="3000465" y="3508340"/>
          <a:ext cx="2504194" cy="150251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/>
            <a:t>Identify the Future?</a:t>
          </a:r>
        </a:p>
      </dsp:txBody>
      <dsp:txXfrm>
        <a:off x="3000465" y="3508340"/>
        <a:ext cx="2504194" cy="15025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3F8443-56A0-449F-8659-122960F68AD6}">
      <dsp:nvSpPr>
        <dsp:cNvPr id="0" name=""/>
        <dsp:cNvSpPr/>
      </dsp:nvSpPr>
      <dsp:spPr>
        <a:xfrm>
          <a:off x="1053338" y="1175917"/>
          <a:ext cx="3527753" cy="3527753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AC541B-017C-4BE5-9E4D-78B3E6810D1E}">
      <dsp:nvSpPr>
        <dsp:cNvPr id="0" name=""/>
        <dsp:cNvSpPr/>
      </dsp:nvSpPr>
      <dsp:spPr>
        <a:xfrm>
          <a:off x="1758888" y="1881468"/>
          <a:ext cx="2116651" cy="2116651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AD5E95-12F2-4A0D-A4E0-7B8FFAE9BE86}">
      <dsp:nvSpPr>
        <dsp:cNvPr id="0" name=""/>
        <dsp:cNvSpPr/>
      </dsp:nvSpPr>
      <dsp:spPr>
        <a:xfrm>
          <a:off x="2464439" y="2587019"/>
          <a:ext cx="705550" cy="7055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FB15B3-D190-4D3C-8D47-F4227A391878}">
      <dsp:nvSpPr>
        <dsp:cNvPr id="0" name=""/>
        <dsp:cNvSpPr/>
      </dsp:nvSpPr>
      <dsp:spPr>
        <a:xfrm>
          <a:off x="5600423" y="77169"/>
          <a:ext cx="2885490" cy="10289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45720" rIns="45720" bIns="4572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WHY</a:t>
          </a:r>
          <a:r>
            <a:rPr lang="en-US" sz="36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/VISION</a:t>
          </a:r>
        </a:p>
      </dsp:txBody>
      <dsp:txXfrm>
        <a:off x="5600423" y="77169"/>
        <a:ext cx="2885490" cy="1028928"/>
      </dsp:txXfrm>
    </dsp:sp>
    <dsp:sp modelId="{EE10722D-9873-4312-8F6A-1C63AC8C8076}">
      <dsp:nvSpPr>
        <dsp:cNvPr id="0" name=""/>
        <dsp:cNvSpPr/>
      </dsp:nvSpPr>
      <dsp:spPr>
        <a:xfrm>
          <a:off x="4728081" y="514464"/>
          <a:ext cx="44096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8AE956-C338-414B-ABFA-4AA6D66227B3}">
      <dsp:nvSpPr>
        <dsp:cNvPr id="0" name=""/>
        <dsp:cNvSpPr/>
      </dsp:nvSpPr>
      <dsp:spPr>
        <a:xfrm rot="5400000">
          <a:off x="2559394" y="772871"/>
          <a:ext cx="2424742" cy="1909102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9AEAC0-3912-433C-B893-A3410D08126E}">
      <dsp:nvSpPr>
        <dsp:cNvPr id="0" name=""/>
        <dsp:cNvSpPr/>
      </dsp:nvSpPr>
      <dsp:spPr>
        <a:xfrm>
          <a:off x="5375617" y="1218518"/>
          <a:ext cx="3392146" cy="10289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45720" rIns="45720" bIns="4572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HOW</a:t>
          </a:r>
          <a:r>
            <a:rPr lang="en-US" sz="36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/MISSION &amp; VALUES</a:t>
          </a:r>
        </a:p>
      </dsp:txBody>
      <dsp:txXfrm>
        <a:off x="5375617" y="1218518"/>
        <a:ext cx="3392146" cy="1028928"/>
      </dsp:txXfrm>
    </dsp:sp>
    <dsp:sp modelId="{08A04791-271B-43E0-8440-8A48E8BBF462}">
      <dsp:nvSpPr>
        <dsp:cNvPr id="0" name=""/>
        <dsp:cNvSpPr/>
      </dsp:nvSpPr>
      <dsp:spPr>
        <a:xfrm>
          <a:off x="4728081" y="1543392"/>
          <a:ext cx="44096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1CF7A5-C754-4DB2-B699-02F8FA26B85A}">
      <dsp:nvSpPr>
        <dsp:cNvPr id="0" name=""/>
        <dsp:cNvSpPr/>
      </dsp:nvSpPr>
      <dsp:spPr>
        <a:xfrm rot="5400000">
          <a:off x="3079856" y="1785748"/>
          <a:ext cx="1889464" cy="1403457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DC754E-848A-4A5B-90B3-82579E71F746}">
      <dsp:nvSpPr>
        <dsp:cNvPr id="0" name=""/>
        <dsp:cNvSpPr/>
      </dsp:nvSpPr>
      <dsp:spPr>
        <a:xfrm>
          <a:off x="5528590" y="2406091"/>
          <a:ext cx="3200395" cy="5830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45720" rIns="45720" bIns="4572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WHAT</a:t>
          </a:r>
          <a:endParaRPr lang="en-US" sz="3600" b="1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5528590" y="2406091"/>
        <a:ext cx="3200395" cy="583083"/>
      </dsp:txXfrm>
    </dsp:sp>
    <dsp:sp modelId="{DAF190D6-8089-435F-B7AF-DE2636808A91}">
      <dsp:nvSpPr>
        <dsp:cNvPr id="0" name=""/>
        <dsp:cNvSpPr/>
      </dsp:nvSpPr>
      <dsp:spPr>
        <a:xfrm>
          <a:off x="4728081" y="2572320"/>
          <a:ext cx="44096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53F612-EE81-4267-AF55-1580D078C743}">
      <dsp:nvSpPr>
        <dsp:cNvPr id="0" name=""/>
        <dsp:cNvSpPr/>
      </dsp:nvSpPr>
      <dsp:spPr>
        <a:xfrm rot="5400000">
          <a:off x="3600963" y="2797802"/>
          <a:ext cx="1349953" cy="897813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3F8443-56A0-449F-8659-122960F68AD6}">
      <dsp:nvSpPr>
        <dsp:cNvPr id="0" name=""/>
        <dsp:cNvSpPr/>
      </dsp:nvSpPr>
      <dsp:spPr>
        <a:xfrm>
          <a:off x="925421" y="1175917"/>
          <a:ext cx="3527753" cy="3527753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AC541B-017C-4BE5-9E4D-78B3E6810D1E}">
      <dsp:nvSpPr>
        <dsp:cNvPr id="0" name=""/>
        <dsp:cNvSpPr/>
      </dsp:nvSpPr>
      <dsp:spPr>
        <a:xfrm>
          <a:off x="1630972" y="1881468"/>
          <a:ext cx="2116651" cy="2116651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AD5E95-12F2-4A0D-A4E0-7B8FFAE9BE86}">
      <dsp:nvSpPr>
        <dsp:cNvPr id="0" name=""/>
        <dsp:cNvSpPr/>
      </dsp:nvSpPr>
      <dsp:spPr>
        <a:xfrm>
          <a:off x="2336523" y="2587019"/>
          <a:ext cx="705550" cy="7055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FB15B3-D190-4D3C-8D47-F4227A391878}">
      <dsp:nvSpPr>
        <dsp:cNvPr id="0" name=""/>
        <dsp:cNvSpPr/>
      </dsp:nvSpPr>
      <dsp:spPr>
        <a:xfrm>
          <a:off x="5472507" y="77169"/>
          <a:ext cx="2885490" cy="10289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45720" rIns="45720" bIns="4572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WHY</a:t>
          </a:r>
          <a:endParaRPr lang="en-US" sz="3600" b="1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5472507" y="77169"/>
        <a:ext cx="2885490" cy="1028928"/>
      </dsp:txXfrm>
    </dsp:sp>
    <dsp:sp modelId="{EE10722D-9873-4312-8F6A-1C63AC8C8076}">
      <dsp:nvSpPr>
        <dsp:cNvPr id="0" name=""/>
        <dsp:cNvSpPr/>
      </dsp:nvSpPr>
      <dsp:spPr>
        <a:xfrm>
          <a:off x="4600164" y="514464"/>
          <a:ext cx="44096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8AE956-C338-414B-ABFA-4AA6D66227B3}">
      <dsp:nvSpPr>
        <dsp:cNvPr id="0" name=""/>
        <dsp:cNvSpPr/>
      </dsp:nvSpPr>
      <dsp:spPr>
        <a:xfrm rot="5400000">
          <a:off x="2431478" y="772871"/>
          <a:ext cx="2424742" cy="1909102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9AEAC0-3912-433C-B893-A3410D08126E}">
      <dsp:nvSpPr>
        <dsp:cNvPr id="0" name=""/>
        <dsp:cNvSpPr/>
      </dsp:nvSpPr>
      <dsp:spPr>
        <a:xfrm>
          <a:off x="5247701" y="1218518"/>
          <a:ext cx="3392146" cy="10289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45720" rIns="45720" bIns="4572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HOW</a:t>
          </a:r>
          <a:endParaRPr lang="en-US" sz="3600" b="1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5247701" y="1218518"/>
        <a:ext cx="3392146" cy="1028928"/>
      </dsp:txXfrm>
    </dsp:sp>
    <dsp:sp modelId="{08A04791-271B-43E0-8440-8A48E8BBF462}">
      <dsp:nvSpPr>
        <dsp:cNvPr id="0" name=""/>
        <dsp:cNvSpPr/>
      </dsp:nvSpPr>
      <dsp:spPr>
        <a:xfrm>
          <a:off x="4600164" y="1543392"/>
          <a:ext cx="44096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1CF7A5-C754-4DB2-B699-02F8FA26B85A}">
      <dsp:nvSpPr>
        <dsp:cNvPr id="0" name=""/>
        <dsp:cNvSpPr/>
      </dsp:nvSpPr>
      <dsp:spPr>
        <a:xfrm rot="5400000">
          <a:off x="2951939" y="1785748"/>
          <a:ext cx="1889464" cy="1403457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DC754E-848A-4A5B-90B3-82579E71F746}">
      <dsp:nvSpPr>
        <dsp:cNvPr id="0" name=""/>
        <dsp:cNvSpPr/>
      </dsp:nvSpPr>
      <dsp:spPr>
        <a:xfrm>
          <a:off x="4839417" y="2583216"/>
          <a:ext cx="3903811" cy="10289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45720" rIns="45720" bIns="4572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WHAT</a:t>
          </a:r>
          <a:r>
            <a:rPr lang="en-US" sz="36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/PRIORITIES &amp; STRATEGIES</a:t>
          </a:r>
        </a:p>
      </dsp:txBody>
      <dsp:txXfrm>
        <a:off x="4839417" y="2583216"/>
        <a:ext cx="3903811" cy="1028928"/>
      </dsp:txXfrm>
    </dsp:sp>
    <dsp:sp modelId="{DAF190D6-8089-435F-B7AF-DE2636808A91}">
      <dsp:nvSpPr>
        <dsp:cNvPr id="0" name=""/>
        <dsp:cNvSpPr/>
      </dsp:nvSpPr>
      <dsp:spPr>
        <a:xfrm>
          <a:off x="4600164" y="2572320"/>
          <a:ext cx="44096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53F612-EE81-4267-AF55-1580D078C743}">
      <dsp:nvSpPr>
        <dsp:cNvPr id="0" name=""/>
        <dsp:cNvSpPr/>
      </dsp:nvSpPr>
      <dsp:spPr>
        <a:xfrm rot="5400000">
          <a:off x="3473047" y="2797802"/>
          <a:ext cx="1349953" cy="897813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DA4FA6-AC50-4CED-BD19-A01D72E38864}">
      <dsp:nvSpPr>
        <dsp:cNvPr id="0" name=""/>
        <dsp:cNvSpPr/>
      </dsp:nvSpPr>
      <dsp:spPr>
        <a:xfrm rot="5400000">
          <a:off x="4826126" y="-1860819"/>
          <a:ext cx="1047750" cy="5035296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Supervisors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Staff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Volunteers</a:t>
          </a:r>
        </a:p>
      </dsp:txBody>
      <dsp:txXfrm rot="-5400000">
        <a:off x="2832354" y="184100"/>
        <a:ext cx="4984149" cy="945456"/>
      </dsp:txXfrm>
    </dsp:sp>
    <dsp:sp modelId="{66AF5096-7B48-4D01-9332-6B1EE0C2E597}">
      <dsp:nvSpPr>
        <dsp:cNvPr id="0" name=""/>
        <dsp:cNvSpPr/>
      </dsp:nvSpPr>
      <dsp:spPr>
        <a:xfrm>
          <a:off x="0" y="1984"/>
          <a:ext cx="2832354" cy="130968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PEOPLE</a:t>
          </a:r>
        </a:p>
      </dsp:txBody>
      <dsp:txXfrm>
        <a:off x="63934" y="65918"/>
        <a:ext cx="2704486" cy="1181819"/>
      </dsp:txXfrm>
    </dsp:sp>
    <dsp:sp modelId="{6587FE05-21CC-40E9-A764-6A47996BC918}">
      <dsp:nvSpPr>
        <dsp:cNvPr id="0" name=""/>
        <dsp:cNvSpPr/>
      </dsp:nvSpPr>
      <dsp:spPr>
        <a:xfrm rot="5400000">
          <a:off x="4826126" y="883677"/>
          <a:ext cx="1047750" cy="5035296"/>
        </a:xfrm>
        <a:prstGeom prst="round2SameRect">
          <a:avLst/>
        </a:prstGeom>
        <a:solidFill>
          <a:schemeClr val="accent3">
            <a:tint val="40000"/>
            <a:alpha val="90000"/>
            <a:hueOff val="5358427"/>
            <a:satOff val="-6896"/>
            <a:lumOff val="-537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5358427"/>
              <a:satOff val="-6896"/>
              <a:lumOff val="-5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Financial Management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Policies and Procedures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Funding</a:t>
          </a:r>
        </a:p>
      </dsp:txBody>
      <dsp:txXfrm rot="-5400000">
        <a:off x="2832354" y="2928597"/>
        <a:ext cx="4984149" cy="945456"/>
      </dsp:txXfrm>
    </dsp:sp>
    <dsp:sp modelId="{2087C0FC-7CDF-4E74-B4A0-0473E1C70722}">
      <dsp:nvSpPr>
        <dsp:cNvPr id="0" name=""/>
        <dsp:cNvSpPr/>
      </dsp:nvSpPr>
      <dsp:spPr>
        <a:xfrm>
          <a:off x="0" y="2710653"/>
          <a:ext cx="2832354" cy="1309687"/>
        </a:xfrm>
        <a:prstGeom prst="round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STRUCTURES &amp; SYSTEMS</a:t>
          </a:r>
          <a:r>
            <a:rPr lang="en-US" sz="2300" kern="1200" dirty="0"/>
            <a:t>	</a:t>
          </a:r>
        </a:p>
      </dsp:txBody>
      <dsp:txXfrm>
        <a:off x="63934" y="2774587"/>
        <a:ext cx="2704486" cy="1181819"/>
      </dsp:txXfrm>
    </dsp:sp>
    <dsp:sp modelId="{84AD65B5-8339-45A6-9947-63E7D9FA2D5F}">
      <dsp:nvSpPr>
        <dsp:cNvPr id="0" name=""/>
        <dsp:cNvSpPr/>
      </dsp:nvSpPr>
      <dsp:spPr>
        <a:xfrm rot="5400000">
          <a:off x="4826127" y="-548753"/>
          <a:ext cx="1047750" cy="5035296"/>
        </a:xfrm>
        <a:prstGeom prst="round2SameRect">
          <a:avLst/>
        </a:prstGeom>
        <a:solidFill>
          <a:schemeClr val="accent3">
            <a:tint val="40000"/>
            <a:alpha val="90000"/>
            <a:hueOff val="10716854"/>
            <a:satOff val="-13793"/>
            <a:lumOff val="-1075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10716854"/>
              <a:satOff val="-13793"/>
              <a:lumOff val="-10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List each initiative and define the strategy/outcome you want to achieve.</a:t>
          </a:r>
        </a:p>
      </dsp:txBody>
      <dsp:txXfrm rot="-5400000">
        <a:off x="2832355" y="1496166"/>
        <a:ext cx="4984149" cy="945456"/>
      </dsp:txXfrm>
    </dsp:sp>
    <dsp:sp modelId="{3FDC9378-0D60-45DC-8E87-C6A9481FB40B}">
      <dsp:nvSpPr>
        <dsp:cNvPr id="0" name=""/>
        <dsp:cNvSpPr/>
      </dsp:nvSpPr>
      <dsp:spPr>
        <a:xfrm>
          <a:off x="0" y="1351512"/>
          <a:ext cx="2832354" cy="1309687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300" b="1" kern="1200" dirty="0"/>
            <a:t>PROGRAMMING,</a:t>
          </a:r>
        </a:p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EDUCATIONS &amp; OUTREACH</a:t>
          </a:r>
        </a:p>
      </dsp:txBody>
      <dsp:txXfrm>
        <a:off x="63934" y="1415446"/>
        <a:ext cx="2704486" cy="118181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DA4FA6-AC50-4CED-BD19-A01D72E38864}">
      <dsp:nvSpPr>
        <dsp:cNvPr id="0" name=""/>
        <dsp:cNvSpPr/>
      </dsp:nvSpPr>
      <dsp:spPr>
        <a:xfrm rot="5400000">
          <a:off x="4557045" y="-1526403"/>
          <a:ext cx="1585912" cy="5035296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Government Agencies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Conservation Districts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Nonprofits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The Public</a:t>
          </a:r>
        </a:p>
      </dsp:txBody>
      <dsp:txXfrm rot="-5400000">
        <a:off x="2832353" y="275707"/>
        <a:ext cx="4957878" cy="1431076"/>
      </dsp:txXfrm>
    </dsp:sp>
    <dsp:sp modelId="{66AF5096-7B48-4D01-9332-6B1EE0C2E597}">
      <dsp:nvSpPr>
        <dsp:cNvPr id="0" name=""/>
        <dsp:cNvSpPr/>
      </dsp:nvSpPr>
      <dsp:spPr>
        <a:xfrm>
          <a:off x="0" y="49"/>
          <a:ext cx="2832354" cy="198239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PARTNERSHIPS &amp; COMMUNITY RELATIONS</a:t>
          </a:r>
        </a:p>
      </dsp:txBody>
      <dsp:txXfrm>
        <a:off x="96772" y="96821"/>
        <a:ext cx="2638810" cy="1788846"/>
      </dsp:txXfrm>
    </dsp:sp>
    <dsp:sp modelId="{6587FE05-21CC-40E9-A764-6A47996BC918}">
      <dsp:nvSpPr>
        <dsp:cNvPr id="0" name=""/>
        <dsp:cNvSpPr/>
      </dsp:nvSpPr>
      <dsp:spPr>
        <a:xfrm rot="5400000">
          <a:off x="4557045" y="555107"/>
          <a:ext cx="1585912" cy="5035296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Networking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Advocacy</a:t>
          </a:r>
        </a:p>
      </dsp:txBody>
      <dsp:txXfrm rot="-5400000">
        <a:off x="2832353" y="2357217"/>
        <a:ext cx="4957878" cy="1431076"/>
      </dsp:txXfrm>
    </dsp:sp>
    <dsp:sp modelId="{2087C0FC-7CDF-4E74-B4A0-0473E1C70722}">
      <dsp:nvSpPr>
        <dsp:cNvPr id="0" name=""/>
        <dsp:cNvSpPr/>
      </dsp:nvSpPr>
      <dsp:spPr>
        <a:xfrm>
          <a:off x="0" y="2081559"/>
          <a:ext cx="2832354" cy="198239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57150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PUBLIC   POLICES</a:t>
          </a:r>
          <a:r>
            <a:rPr lang="en-US" sz="2400" kern="1200" dirty="0"/>
            <a:t>	</a:t>
          </a:r>
        </a:p>
      </dsp:txBody>
      <dsp:txXfrm>
        <a:off x="96772" y="2178331"/>
        <a:ext cx="2638810" cy="178884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3F8443-56A0-449F-8659-122960F68AD6}">
      <dsp:nvSpPr>
        <dsp:cNvPr id="0" name=""/>
        <dsp:cNvSpPr/>
      </dsp:nvSpPr>
      <dsp:spPr>
        <a:xfrm>
          <a:off x="925421" y="1175917"/>
          <a:ext cx="3527753" cy="3527753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AC541B-017C-4BE5-9E4D-78B3E6810D1E}">
      <dsp:nvSpPr>
        <dsp:cNvPr id="0" name=""/>
        <dsp:cNvSpPr/>
      </dsp:nvSpPr>
      <dsp:spPr>
        <a:xfrm>
          <a:off x="1630972" y="1881468"/>
          <a:ext cx="2116651" cy="2116651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AD5E95-12F2-4A0D-A4E0-7B8FFAE9BE86}">
      <dsp:nvSpPr>
        <dsp:cNvPr id="0" name=""/>
        <dsp:cNvSpPr/>
      </dsp:nvSpPr>
      <dsp:spPr>
        <a:xfrm>
          <a:off x="2336523" y="2587019"/>
          <a:ext cx="705550" cy="7055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FB15B3-D190-4D3C-8D47-F4227A391878}">
      <dsp:nvSpPr>
        <dsp:cNvPr id="0" name=""/>
        <dsp:cNvSpPr/>
      </dsp:nvSpPr>
      <dsp:spPr>
        <a:xfrm>
          <a:off x="5472507" y="77169"/>
          <a:ext cx="2885490" cy="10289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45720" rIns="45720" bIns="4572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WHY</a:t>
          </a:r>
          <a:endParaRPr lang="en-US" sz="3600" b="1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5472507" y="77169"/>
        <a:ext cx="2885490" cy="1028928"/>
      </dsp:txXfrm>
    </dsp:sp>
    <dsp:sp modelId="{EE10722D-9873-4312-8F6A-1C63AC8C8076}">
      <dsp:nvSpPr>
        <dsp:cNvPr id="0" name=""/>
        <dsp:cNvSpPr/>
      </dsp:nvSpPr>
      <dsp:spPr>
        <a:xfrm>
          <a:off x="4600164" y="514464"/>
          <a:ext cx="44096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8AE956-C338-414B-ABFA-4AA6D66227B3}">
      <dsp:nvSpPr>
        <dsp:cNvPr id="0" name=""/>
        <dsp:cNvSpPr/>
      </dsp:nvSpPr>
      <dsp:spPr>
        <a:xfrm rot="5400000">
          <a:off x="2431478" y="772871"/>
          <a:ext cx="2424742" cy="1909102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9AEAC0-3912-433C-B893-A3410D08126E}">
      <dsp:nvSpPr>
        <dsp:cNvPr id="0" name=""/>
        <dsp:cNvSpPr/>
      </dsp:nvSpPr>
      <dsp:spPr>
        <a:xfrm>
          <a:off x="5247701" y="1218518"/>
          <a:ext cx="3392146" cy="10289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45720" rIns="45720" bIns="4572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HOW</a:t>
          </a:r>
          <a:endParaRPr lang="en-US" sz="3600" b="1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5247701" y="1218518"/>
        <a:ext cx="3392146" cy="1028928"/>
      </dsp:txXfrm>
    </dsp:sp>
    <dsp:sp modelId="{08A04791-271B-43E0-8440-8A48E8BBF462}">
      <dsp:nvSpPr>
        <dsp:cNvPr id="0" name=""/>
        <dsp:cNvSpPr/>
      </dsp:nvSpPr>
      <dsp:spPr>
        <a:xfrm>
          <a:off x="4600164" y="1543392"/>
          <a:ext cx="44096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1CF7A5-C754-4DB2-B699-02F8FA26B85A}">
      <dsp:nvSpPr>
        <dsp:cNvPr id="0" name=""/>
        <dsp:cNvSpPr/>
      </dsp:nvSpPr>
      <dsp:spPr>
        <a:xfrm rot="5400000">
          <a:off x="2951939" y="1785748"/>
          <a:ext cx="1889464" cy="1403457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DC754E-848A-4A5B-90B3-82579E71F746}">
      <dsp:nvSpPr>
        <dsp:cNvPr id="0" name=""/>
        <dsp:cNvSpPr/>
      </dsp:nvSpPr>
      <dsp:spPr>
        <a:xfrm>
          <a:off x="4839417" y="2583216"/>
          <a:ext cx="3903811" cy="10289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45720" rIns="45720" bIns="4572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WHAT</a:t>
          </a:r>
          <a:r>
            <a:rPr lang="en-US" sz="36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/GOALS</a:t>
          </a:r>
        </a:p>
      </dsp:txBody>
      <dsp:txXfrm>
        <a:off x="4839417" y="2583216"/>
        <a:ext cx="3903811" cy="1028928"/>
      </dsp:txXfrm>
    </dsp:sp>
    <dsp:sp modelId="{DAF190D6-8089-435F-B7AF-DE2636808A91}">
      <dsp:nvSpPr>
        <dsp:cNvPr id="0" name=""/>
        <dsp:cNvSpPr/>
      </dsp:nvSpPr>
      <dsp:spPr>
        <a:xfrm>
          <a:off x="4600164" y="2572320"/>
          <a:ext cx="44096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53F612-EE81-4267-AF55-1580D078C743}">
      <dsp:nvSpPr>
        <dsp:cNvPr id="0" name=""/>
        <dsp:cNvSpPr/>
      </dsp:nvSpPr>
      <dsp:spPr>
        <a:xfrm rot="5400000">
          <a:off x="3473047" y="2797802"/>
          <a:ext cx="1349953" cy="897813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78162" cy="4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575" tIns="47275" rIns="94575" bIns="47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022725" y="0"/>
            <a:ext cx="3078162" cy="4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575" tIns="47275" rIns="94575" bIns="47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204912" y="704850"/>
            <a:ext cx="4692650" cy="3519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11200" y="4457700"/>
            <a:ext cx="5680075" cy="422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575" tIns="47275" rIns="94575" bIns="4727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916987"/>
            <a:ext cx="3078162" cy="4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575" tIns="47275" rIns="94575" bIns="4727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022725" y="8916987"/>
            <a:ext cx="3078162" cy="4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575" tIns="47275" rIns="94575" bIns="472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9" name="Google Shape;99;p1:notes"/>
          <p:cNvSpPr txBox="1">
            <a:spLocks noGrp="1"/>
          </p:cNvSpPr>
          <p:nvPr>
            <p:ph type="body" idx="1"/>
          </p:nvPr>
        </p:nvSpPr>
        <p:spPr>
          <a:xfrm>
            <a:off x="711200" y="4457700"/>
            <a:ext cx="5680075" cy="422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575" tIns="47275" rIns="94575" bIns="47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:notes"/>
          <p:cNvSpPr txBox="1"/>
          <p:nvPr/>
        </p:nvSpPr>
        <p:spPr>
          <a:xfrm>
            <a:off x="4022725" y="8916987"/>
            <a:ext cx="3078162" cy="4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575" tIns="47275" rIns="94575" bIns="472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>
          <a:extLst>
            <a:ext uri="{FF2B5EF4-FFF2-40B4-BE49-F238E27FC236}">
              <a16:creationId xmlns:a16="http://schemas.microsoft.com/office/drawing/2014/main" id="{F6BF1B29-7A32-8888-8AF3-9D315CCB51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:notes">
            <a:extLst>
              <a:ext uri="{FF2B5EF4-FFF2-40B4-BE49-F238E27FC236}">
                <a16:creationId xmlns:a16="http://schemas.microsoft.com/office/drawing/2014/main" id="{8E8D71FB-3A9B-54E0-4813-DED43C22A51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7" name="Google Shape;137;p5:notes">
            <a:extLst>
              <a:ext uri="{FF2B5EF4-FFF2-40B4-BE49-F238E27FC236}">
                <a16:creationId xmlns:a16="http://schemas.microsoft.com/office/drawing/2014/main" id="{74679AA9-1328-BC71-679F-95D82B22632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11200" y="4457700"/>
            <a:ext cx="5680075" cy="422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575" tIns="47275" rIns="94575" bIns="47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5:notes">
            <a:extLst>
              <a:ext uri="{FF2B5EF4-FFF2-40B4-BE49-F238E27FC236}">
                <a16:creationId xmlns:a16="http://schemas.microsoft.com/office/drawing/2014/main" id="{3BD3AE06-347D-7F9A-2942-0311C484FCF7}"/>
              </a:ext>
            </a:extLst>
          </p:cNvPr>
          <p:cNvSpPr txBox="1"/>
          <p:nvPr/>
        </p:nvSpPr>
        <p:spPr>
          <a:xfrm>
            <a:off x="4022725" y="8916987"/>
            <a:ext cx="3078162" cy="4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575" tIns="47275" rIns="94575" bIns="472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911687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>
          <a:extLst>
            <a:ext uri="{FF2B5EF4-FFF2-40B4-BE49-F238E27FC236}">
              <a16:creationId xmlns:a16="http://schemas.microsoft.com/office/drawing/2014/main" id="{F212D429-8134-2F0A-E877-CCE62B44BA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:notes">
            <a:extLst>
              <a:ext uri="{FF2B5EF4-FFF2-40B4-BE49-F238E27FC236}">
                <a16:creationId xmlns:a16="http://schemas.microsoft.com/office/drawing/2014/main" id="{59390EF9-73D5-DA4D-D07B-FF8B62CBC57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7" name="Google Shape;137;p5:notes">
            <a:extLst>
              <a:ext uri="{FF2B5EF4-FFF2-40B4-BE49-F238E27FC236}">
                <a16:creationId xmlns:a16="http://schemas.microsoft.com/office/drawing/2014/main" id="{30274123-8489-BBC4-57A4-6A7DBEB43CC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11200" y="4457700"/>
            <a:ext cx="5680075" cy="422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575" tIns="47275" rIns="94575" bIns="47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5:notes">
            <a:extLst>
              <a:ext uri="{FF2B5EF4-FFF2-40B4-BE49-F238E27FC236}">
                <a16:creationId xmlns:a16="http://schemas.microsoft.com/office/drawing/2014/main" id="{291F57D9-E8AB-7B0B-E37C-BD2FFB516D09}"/>
              </a:ext>
            </a:extLst>
          </p:cNvPr>
          <p:cNvSpPr txBox="1"/>
          <p:nvPr/>
        </p:nvSpPr>
        <p:spPr>
          <a:xfrm>
            <a:off x="4022725" y="8916987"/>
            <a:ext cx="3078162" cy="4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575" tIns="47275" rIns="94575" bIns="472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124966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>
          <a:extLst>
            <a:ext uri="{FF2B5EF4-FFF2-40B4-BE49-F238E27FC236}">
              <a16:creationId xmlns:a16="http://schemas.microsoft.com/office/drawing/2014/main" id="{699B65D3-B023-0544-59B1-00EF1D4F4E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:notes">
            <a:extLst>
              <a:ext uri="{FF2B5EF4-FFF2-40B4-BE49-F238E27FC236}">
                <a16:creationId xmlns:a16="http://schemas.microsoft.com/office/drawing/2014/main" id="{AF3AABE2-633B-3C7B-EE72-2096DEDFA78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7" name="Google Shape;137;p5:notes">
            <a:extLst>
              <a:ext uri="{FF2B5EF4-FFF2-40B4-BE49-F238E27FC236}">
                <a16:creationId xmlns:a16="http://schemas.microsoft.com/office/drawing/2014/main" id="{25A21AB2-A469-20DF-AD84-DBB45A7BA93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11200" y="4457700"/>
            <a:ext cx="5680075" cy="422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575" tIns="47275" rIns="94575" bIns="47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5:notes">
            <a:extLst>
              <a:ext uri="{FF2B5EF4-FFF2-40B4-BE49-F238E27FC236}">
                <a16:creationId xmlns:a16="http://schemas.microsoft.com/office/drawing/2014/main" id="{182A24E1-9A45-FCB5-0012-E81023131377}"/>
              </a:ext>
            </a:extLst>
          </p:cNvPr>
          <p:cNvSpPr txBox="1"/>
          <p:nvPr/>
        </p:nvSpPr>
        <p:spPr>
          <a:xfrm>
            <a:off x="4022725" y="8916987"/>
            <a:ext cx="3078162" cy="4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575" tIns="47275" rIns="94575" bIns="472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46223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>
          <a:extLst>
            <a:ext uri="{FF2B5EF4-FFF2-40B4-BE49-F238E27FC236}">
              <a16:creationId xmlns:a16="http://schemas.microsoft.com/office/drawing/2014/main" id="{D6D2A236-F501-044D-0E44-E90E194AC8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:notes">
            <a:extLst>
              <a:ext uri="{FF2B5EF4-FFF2-40B4-BE49-F238E27FC236}">
                <a16:creationId xmlns:a16="http://schemas.microsoft.com/office/drawing/2014/main" id="{5CCF5682-CB1A-8183-2A9E-CC51EF60739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6" name="Google Shape;126;p4:notes">
            <a:extLst>
              <a:ext uri="{FF2B5EF4-FFF2-40B4-BE49-F238E27FC236}">
                <a16:creationId xmlns:a16="http://schemas.microsoft.com/office/drawing/2014/main" id="{B5D6F871-F624-9939-0E74-DD8ED70D38C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11200" y="4457700"/>
            <a:ext cx="5680075" cy="422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575" tIns="47275" rIns="94575" bIns="47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/>
          </a:p>
        </p:txBody>
      </p:sp>
      <p:sp>
        <p:nvSpPr>
          <p:cNvPr id="127" name="Google Shape;127;p4:notes">
            <a:extLst>
              <a:ext uri="{FF2B5EF4-FFF2-40B4-BE49-F238E27FC236}">
                <a16:creationId xmlns:a16="http://schemas.microsoft.com/office/drawing/2014/main" id="{86E76BCA-2D92-AA57-E6B7-B68473CA0302}"/>
              </a:ext>
            </a:extLst>
          </p:cNvPr>
          <p:cNvSpPr txBox="1"/>
          <p:nvPr/>
        </p:nvSpPr>
        <p:spPr>
          <a:xfrm>
            <a:off x="4022725" y="8916987"/>
            <a:ext cx="3078162" cy="4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575" tIns="47275" rIns="94575" bIns="472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64929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>
          <a:extLst>
            <a:ext uri="{FF2B5EF4-FFF2-40B4-BE49-F238E27FC236}">
              <a16:creationId xmlns:a16="http://schemas.microsoft.com/office/drawing/2014/main" id="{E3C0AB13-C05C-F246-E34B-8735018EB0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:notes">
            <a:extLst>
              <a:ext uri="{FF2B5EF4-FFF2-40B4-BE49-F238E27FC236}">
                <a16:creationId xmlns:a16="http://schemas.microsoft.com/office/drawing/2014/main" id="{67469516-BDC9-8BBE-58F6-527F49B17AA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6" name="Google Shape;126;p4:notes">
            <a:extLst>
              <a:ext uri="{FF2B5EF4-FFF2-40B4-BE49-F238E27FC236}">
                <a16:creationId xmlns:a16="http://schemas.microsoft.com/office/drawing/2014/main" id="{514B706D-4D0B-A296-55BB-BE93A20D7EB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11200" y="4457700"/>
            <a:ext cx="5680075" cy="422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575" tIns="47275" rIns="94575" bIns="47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/>
          </a:p>
        </p:txBody>
      </p:sp>
      <p:sp>
        <p:nvSpPr>
          <p:cNvPr id="127" name="Google Shape;127;p4:notes">
            <a:extLst>
              <a:ext uri="{FF2B5EF4-FFF2-40B4-BE49-F238E27FC236}">
                <a16:creationId xmlns:a16="http://schemas.microsoft.com/office/drawing/2014/main" id="{2365388F-D8BA-B99C-37B5-FDFDAFCB7EB3}"/>
              </a:ext>
            </a:extLst>
          </p:cNvPr>
          <p:cNvSpPr txBox="1"/>
          <p:nvPr/>
        </p:nvSpPr>
        <p:spPr>
          <a:xfrm>
            <a:off x="4022725" y="8916987"/>
            <a:ext cx="3078162" cy="4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575" tIns="47275" rIns="94575" bIns="472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15826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>
          <a:extLst>
            <a:ext uri="{FF2B5EF4-FFF2-40B4-BE49-F238E27FC236}">
              <a16:creationId xmlns:a16="http://schemas.microsoft.com/office/drawing/2014/main" id="{FD0F84A7-49EA-5345-C697-970F5D55F7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:notes">
            <a:extLst>
              <a:ext uri="{FF2B5EF4-FFF2-40B4-BE49-F238E27FC236}">
                <a16:creationId xmlns:a16="http://schemas.microsoft.com/office/drawing/2014/main" id="{385D171F-B298-E603-CBEA-CC403FD08E3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6" name="Google Shape;126;p4:notes">
            <a:extLst>
              <a:ext uri="{FF2B5EF4-FFF2-40B4-BE49-F238E27FC236}">
                <a16:creationId xmlns:a16="http://schemas.microsoft.com/office/drawing/2014/main" id="{946C879E-1000-4624-10C1-955409B064A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11200" y="4457700"/>
            <a:ext cx="5680075" cy="422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575" tIns="47275" rIns="94575" bIns="47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/>
          </a:p>
        </p:txBody>
      </p:sp>
      <p:sp>
        <p:nvSpPr>
          <p:cNvPr id="127" name="Google Shape;127;p4:notes">
            <a:extLst>
              <a:ext uri="{FF2B5EF4-FFF2-40B4-BE49-F238E27FC236}">
                <a16:creationId xmlns:a16="http://schemas.microsoft.com/office/drawing/2014/main" id="{57EF07C2-F632-8BBF-9E84-85F9DBC4BC32}"/>
              </a:ext>
            </a:extLst>
          </p:cNvPr>
          <p:cNvSpPr txBox="1"/>
          <p:nvPr/>
        </p:nvSpPr>
        <p:spPr>
          <a:xfrm>
            <a:off x="4022725" y="8916987"/>
            <a:ext cx="3078162" cy="4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575" tIns="47275" rIns="94575" bIns="472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982203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>
          <a:extLst>
            <a:ext uri="{FF2B5EF4-FFF2-40B4-BE49-F238E27FC236}">
              <a16:creationId xmlns:a16="http://schemas.microsoft.com/office/drawing/2014/main" id="{133ED269-95C5-74FB-8D80-AAD6F54074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:notes">
            <a:extLst>
              <a:ext uri="{FF2B5EF4-FFF2-40B4-BE49-F238E27FC236}">
                <a16:creationId xmlns:a16="http://schemas.microsoft.com/office/drawing/2014/main" id="{D028F995-F4F0-3F6C-212C-E04D1E072E8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7" name="Google Shape;137;p5:notes">
            <a:extLst>
              <a:ext uri="{FF2B5EF4-FFF2-40B4-BE49-F238E27FC236}">
                <a16:creationId xmlns:a16="http://schemas.microsoft.com/office/drawing/2014/main" id="{0F30A586-7CC3-27AC-587E-191BE44E6BA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11200" y="4457700"/>
            <a:ext cx="5680075" cy="422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575" tIns="47275" rIns="94575" bIns="47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5:notes">
            <a:extLst>
              <a:ext uri="{FF2B5EF4-FFF2-40B4-BE49-F238E27FC236}">
                <a16:creationId xmlns:a16="http://schemas.microsoft.com/office/drawing/2014/main" id="{1FCA5EA0-01F5-3911-1C02-886436F8A0D3}"/>
              </a:ext>
            </a:extLst>
          </p:cNvPr>
          <p:cNvSpPr txBox="1"/>
          <p:nvPr/>
        </p:nvSpPr>
        <p:spPr>
          <a:xfrm>
            <a:off x="4022725" y="8916987"/>
            <a:ext cx="3078162" cy="4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575" tIns="47275" rIns="94575" bIns="472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279172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>
          <a:extLst>
            <a:ext uri="{FF2B5EF4-FFF2-40B4-BE49-F238E27FC236}">
              <a16:creationId xmlns:a16="http://schemas.microsoft.com/office/drawing/2014/main" id="{19DD27F3-EEEC-A3FA-7C0A-952EFFC602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:notes">
            <a:extLst>
              <a:ext uri="{FF2B5EF4-FFF2-40B4-BE49-F238E27FC236}">
                <a16:creationId xmlns:a16="http://schemas.microsoft.com/office/drawing/2014/main" id="{355B0A24-AFE8-5854-CFD6-A2F8A83A534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7" name="Google Shape;137;p5:notes">
            <a:extLst>
              <a:ext uri="{FF2B5EF4-FFF2-40B4-BE49-F238E27FC236}">
                <a16:creationId xmlns:a16="http://schemas.microsoft.com/office/drawing/2014/main" id="{0355595B-D018-0873-629C-38A5D4BF1FE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11200" y="4457700"/>
            <a:ext cx="5680075" cy="422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575" tIns="47275" rIns="94575" bIns="47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5:notes">
            <a:extLst>
              <a:ext uri="{FF2B5EF4-FFF2-40B4-BE49-F238E27FC236}">
                <a16:creationId xmlns:a16="http://schemas.microsoft.com/office/drawing/2014/main" id="{3A7DD5A2-95FA-899F-DC65-987CAA9AF211}"/>
              </a:ext>
            </a:extLst>
          </p:cNvPr>
          <p:cNvSpPr txBox="1"/>
          <p:nvPr/>
        </p:nvSpPr>
        <p:spPr>
          <a:xfrm>
            <a:off x="4022725" y="8916987"/>
            <a:ext cx="3078162" cy="4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575" tIns="47275" rIns="94575" bIns="472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04575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7" name="Google Shape;147;p6:notes"/>
          <p:cNvSpPr txBox="1">
            <a:spLocks noGrp="1"/>
          </p:cNvSpPr>
          <p:nvPr>
            <p:ph type="body" idx="1"/>
          </p:nvPr>
        </p:nvSpPr>
        <p:spPr>
          <a:xfrm>
            <a:off x="711200" y="4457700"/>
            <a:ext cx="5680075" cy="422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575" tIns="47275" rIns="94575" bIns="47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/>
          </a:p>
        </p:txBody>
      </p:sp>
      <p:sp>
        <p:nvSpPr>
          <p:cNvPr id="148" name="Google Shape;148;p6:notes"/>
          <p:cNvSpPr txBox="1"/>
          <p:nvPr/>
        </p:nvSpPr>
        <p:spPr>
          <a:xfrm>
            <a:off x="4022725" y="8916987"/>
            <a:ext cx="3078162" cy="4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575" tIns="47275" rIns="94575" bIns="472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19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>
          <a:extLst>
            <a:ext uri="{FF2B5EF4-FFF2-40B4-BE49-F238E27FC236}">
              <a16:creationId xmlns:a16="http://schemas.microsoft.com/office/drawing/2014/main" id="{8FF6906C-716C-D45D-C977-98CA5231CB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:notes">
            <a:extLst>
              <a:ext uri="{FF2B5EF4-FFF2-40B4-BE49-F238E27FC236}">
                <a16:creationId xmlns:a16="http://schemas.microsoft.com/office/drawing/2014/main" id="{F4CBB0FD-CD50-7E16-8FD6-20F440A52CA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7" name="Google Shape;147;p6:notes">
            <a:extLst>
              <a:ext uri="{FF2B5EF4-FFF2-40B4-BE49-F238E27FC236}">
                <a16:creationId xmlns:a16="http://schemas.microsoft.com/office/drawing/2014/main" id="{C9FDE51A-EC4A-4C87-C03C-4D7FFB9B1AA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11200" y="4457700"/>
            <a:ext cx="5680075" cy="422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575" tIns="47275" rIns="94575" bIns="47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/>
          </a:p>
        </p:txBody>
      </p:sp>
      <p:sp>
        <p:nvSpPr>
          <p:cNvPr id="148" name="Google Shape;148;p6:notes">
            <a:extLst>
              <a:ext uri="{FF2B5EF4-FFF2-40B4-BE49-F238E27FC236}">
                <a16:creationId xmlns:a16="http://schemas.microsoft.com/office/drawing/2014/main" id="{5FABBE57-80C3-74AB-D52E-9F4E48522FE2}"/>
              </a:ext>
            </a:extLst>
          </p:cNvPr>
          <p:cNvSpPr txBox="1"/>
          <p:nvPr/>
        </p:nvSpPr>
        <p:spPr>
          <a:xfrm>
            <a:off x="4022725" y="8916987"/>
            <a:ext cx="3078162" cy="4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575" tIns="47275" rIns="94575" bIns="472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365443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86E670AB-981F-4CB3-49BD-4F7646F9B0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:notes">
            <a:extLst>
              <a:ext uri="{FF2B5EF4-FFF2-40B4-BE49-F238E27FC236}">
                <a16:creationId xmlns:a16="http://schemas.microsoft.com/office/drawing/2014/main" id="{07D6BE3A-C32C-B352-532B-68967942E2B7}"/>
              </a:ext>
            </a:extLst>
          </p:cNvPr>
          <p:cNvSpPr txBox="1"/>
          <p:nvPr/>
        </p:nvSpPr>
        <p:spPr>
          <a:xfrm>
            <a:off x="4022725" y="8916987"/>
            <a:ext cx="3078162" cy="4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575" tIns="47275" rIns="94575" bIns="472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/>
          </a:p>
        </p:txBody>
      </p:sp>
      <p:sp>
        <p:nvSpPr>
          <p:cNvPr id="107" name="Google Shape;107;p2:notes">
            <a:extLst>
              <a:ext uri="{FF2B5EF4-FFF2-40B4-BE49-F238E27FC236}">
                <a16:creationId xmlns:a16="http://schemas.microsoft.com/office/drawing/2014/main" id="{4EF60CEB-A497-0DB9-40F8-19B2AB1ADEE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8" name="Google Shape;108;p2:notes">
            <a:extLst>
              <a:ext uri="{FF2B5EF4-FFF2-40B4-BE49-F238E27FC236}">
                <a16:creationId xmlns:a16="http://schemas.microsoft.com/office/drawing/2014/main" id="{44F05F09-AD84-1A43-28BF-73CFFEB10E5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11200" y="4457700"/>
            <a:ext cx="5680075" cy="422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575" tIns="47275" rIns="94575" bIns="47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087927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>
          <a:extLst>
            <a:ext uri="{FF2B5EF4-FFF2-40B4-BE49-F238E27FC236}">
              <a16:creationId xmlns:a16="http://schemas.microsoft.com/office/drawing/2014/main" id="{C27C6060-9970-7A49-10F8-68462DED47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:notes">
            <a:extLst>
              <a:ext uri="{FF2B5EF4-FFF2-40B4-BE49-F238E27FC236}">
                <a16:creationId xmlns:a16="http://schemas.microsoft.com/office/drawing/2014/main" id="{CB669C63-3369-1593-E3F2-AF69791CF7C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7" name="Google Shape;147;p6:notes">
            <a:extLst>
              <a:ext uri="{FF2B5EF4-FFF2-40B4-BE49-F238E27FC236}">
                <a16:creationId xmlns:a16="http://schemas.microsoft.com/office/drawing/2014/main" id="{2EADB5F0-0CA4-B172-1F16-6D8174E7F43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11200" y="4457700"/>
            <a:ext cx="5680075" cy="422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575" tIns="47275" rIns="94575" bIns="47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/>
          </a:p>
        </p:txBody>
      </p:sp>
      <p:sp>
        <p:nvSpPr>
          <p:cNvPr id="148" name="Google Shape;148;p6:notes">
            <a:extLst>
              <a:ext uri="{FF2B5EF4-FFF2-40B4-BE49-F238E27FC236}">
                <a16:creationId xmlns:a16="http://schemas.microsoft.com/office/drawing/2014/main" id="{052EAEF0-7885-7624-876C-D4D9B105E24A}"/>
              </a:ext>
            </a:extLst>
          </p:cNvPr>
          <p:cNvSpPr txBox="1"/>
          <p:nvPr/>
        </p:nvSpPr>
        <p:spPr>
          <a:xfrm>
            <a:off x="4022725" y="8916987"/>
            <a:ext cx="3078162" cy="4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575" tIns="47275" rIns="94575" bIns="472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60658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>
          <a:extLst>
            <a:ext uri="{FF2B5EF4-FFF2-40B4-BE49-F238E27FC236}">
              <a16:creationId xmlns:a16="http://schemas.microsoft.com/office/drawing/2014/main" id="{31FBFF5A-CA33-BF7D-7065-1D578107FC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:notes">
            <a:extLst>
              <a:ext uri="{FF2B5EF4-FFF2-40B4-BE49-F238E27FC236}">
                <a16:creationId xmlns:a16="http://schemas.microsoft.com/office/drawing/2014/main" id="{ED014F4A-2088-6BAD-F26F-189AD032304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7" name="Google Shape;147;p6:notes">
            <a:extLst>
              <a:ext uri="{FF2B5EF4-FFF2-40B4-BE49-F238E27FC236}">
                <a16:creationId xmlns:a16="http://schemas.microsoft.com/office/drawing/2014/main" id="{594145AC-C1D0-D586-BE45-F7049D54742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11200" y="4457700"/>
            <a:ext cx="5680075" cy="422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575" tIns="47275" rIns="94575" bIns="47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/>
          </a:p>
        </p:txBody>
      </p:sp>
      <p:sp>
        <p:nvSpPr>
          <p:cNvPr id="148" name="Google Shape;148;p6:notes">
            <a:extLst>
              <a:ext uri="{FF2B5EF4-FFF2-40B4-BE49-F238E27FC236}">
                <a16:creationId xmlns:a16="http://schemas.microsoft.com/office/drawing/2014/main" id="{EBA1B9B8-C28C-8778-27EB-EE460D108E7F}"/>
              </a:ext>
            </a:extLst>
          </p:cNvPr>
          <p:cNvSpPr txBox="1"/>
          <p:nvPr/>
        </p:nvSpPr>
        <p:spPr>
          <a:xfrm>
            <a:off x="4022725" y="8916987"/>
            <a:ext cx="3078162" cy="4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575" tIns="47275" rIns="94575" bIns="472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115000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>
          <a:extLst>
            <a:ext uri="{FF2B5EF4-FFF2-40B4-BE49-F238E27FC236}">
              <a16:creationId xmlns:a16="http://schemas.microsoft.com/office/drawing/2014/main" id="{9E9BAAE9-9017-D779-8D8C-30E446F58B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:notes">
            <a:extLst>
              <a:ext uri="{FF2B5EF4-FFF2-40B4-BE49-F238E27FC236}">
                <a16:creationId xmlns:a16="http://schemas.microsoft.com/office/drawing/2014/main" id="{21541113-7942-7C2B-01FC-A58B31DA78F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7" name="Google Shape;137;p5:notes">
            <a:extLst>
              <a:ext uri="{FF2B5EF4-FFF2-40B4-BE49-F238E27FC236}">
                <a16:creationId xmlns:a16="http://schemas.microsoft.com/office/drawing/2014/main" id="{B289846B-213F-288F-34F3-32A4A4BFC96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11200" y="4457700"/>
            <a:ext cx="5680075" cy="422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575" tIns="47275" rIns="94575" bIns="47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5:notes">
            <a:extLst>
              <a:ext uri="{FF2B5EF4-FFF2-40B4-BE49-F238E27FC236}">
                <a16:creationId xmlns:a16="http://schemas.microsoft.com/office/drawing/2014/main" id="{9B9BE54C-62D7-4ED2-155F-6CC17D5D8E87}"/>
              </a:ext>
            </a:extLst>
          </p:cNvPr>
          <p:cNvSpPr txBox="1"/>
          <p:nvPr/>
        </p:nvSpPr>
        <p:spPr>
          <a:xfrm>
            <a:off x="4022725" y="8916987"/>
            <a:ext cx="3078162" cy="4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575" tIns="47275" rIns="94575" bIns="472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06785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>
          <a:extLst>
            <a:ext uri="{FF2B5EF4-FFF2-40B4-BE49-F238E27FC236}">
              <a16:creationId xmlns:a16="http://schemas.microsoft.com/office/drawing/2014/main" id="{5E612410-D5B8-A33C-3BBA-8366A4DBE5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:notes">
            <a:extLst>
              <a:ext uri="{FF2B5EF4-FFF2-40B4-BE49-F238E27FC236}">
                <a16:creationId xmlns:a16="http://schemas.microsoft.com/office/drawing/2014/main" id="{3E0A2F18-822A-F446-3F25-C17B85EBF4F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7" name="Google Shape;137;p5:notes">
            <a:extLst>
              <a:ext uri="{FF2B5EF4-FFF2-40B4-BE49-F238E27FC236}">
                <a16:creationId xmlns:a16="http://schemas.microsoft.com/office/drawing/2014/main" id="{02C14C22-0FE8-9352-15FD-E2A61D7EB2E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11200" y="4457700"/>
            <a:ext cx="5680075" cy="422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575" tIns="47275" rIns="94575" bIns="47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5:notes">
            <a:extLst>
              <a:ext uri="{FF2B5EF4-FFF2-40B4-BE49-F238E27FC236}">
                <a16:creationId xmlns:a16="http://schemas.microsoft.com/office/drawing/2014/main" id="{E2002E02-1CD3-C0AF-6CC3-5C27792D8093}"/>
              </a:ext>
            </a:extLst>
          </p:cNvPr>
          <p:cNvSpPr txBox="1"/>
          <p:nvPr/>
        </p:nvSpPr>
        <p:spPr>
          <a:xfrm>
            <a:off x="4022725" y="8916987"/>
            <a:ext cx="3078162" cy="4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575" tIns="47275" rIns="94575" bIns="472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29880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>
          <a:extLst>
            <a:ext uri="{FF2B5EF4-FFF2-40B4-BE49-F238E27FC236}">
              <a16:creationId xmlns:a16="http://schemas.microsoft.com/office/drawing/2014/main" id="{E75A952E-3D4E-EE71-8B96-6B2B1D53B1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:notes">
            <a:extLst>
              <a:ext uri="{FF2B5EF4-FFF2-40B4-BE49-F238E27FC236}">
                <a16:creationId xmlns:a16="http://schemas.microsoft.com/office/drawing/2014/main" id="{9EB37EB2-31AF-031D-B843-FBD04DAAC52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7" name="Google Shape;137;p5:notes">
            <a:extLst>
              <a:ext uri="{FF2B5EF4-FFF2-40B4-BE49-F238E27FC236}">
                <a16:creationId xmlns:a16="http://schemas.microsoft.com/office/drawing/2014/main" id="{0E2B94BB-3292-9EEB-5822-64F4885631D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11200" y="4457700"/>
            <a:ext cx="5680075" cy="422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575" tIns="47275" rIns="94575" bIns="47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5:notes">
            <a:extLst>
              <a:ext uri="{FF2B5EF4-FFF2-40B4-BE49-F238E27FC236}">
                <a16:creationId xmlns:a16="http://schemas.microsoft.com/office/drawing/2014/main" id="{5C707A22-4E89-8D14-F6CA-306A78569D17}"/>
              </a:ext>
            </a:extLst>
          </p:cNvPr>
          <p:cNvSpPr txBox="1"/>
          <p:nvPr/>
        </p:nvSpPr>
        <p:spPr>
          <a:xfrm>
            <a:off x="4022725" y="8916987"/>
            <a:ext cx="3078162" cy="4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575" tIns="47275" rIns="94575" bIns="472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38573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0" name="Google Shape;170;p9:notes"/>
          <p:cNvSpPr txBox="1">
            <a:spLocks noGrp="1"/>
          </p:cNvSpPr>
          <p:nvPr>
            <p:ph type="body" idx="1"/>
          </p:nvPr>
        </p:nvSpPr>
        <p:spPr>
          <a:xfrm>
            <a:off x="711200" y="4457700"/>
            <a:ext cx="5680075" cy="422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575" tIns="47275" rIns="94575" bIns="47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9:notes"/>
          <p:cNvSpPr txBox="1"/>
          <p:nvPr/>
        </p:nvSpPr>
        <p:spPr>
          <a:xfrm>
            <a:off x="4022725" y="8916987"/>
            <a:ext cx="3078162" cy="4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575" tIns="47275" rIns="94575" bIns="472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26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19884163-1BD4-6486-0743-0595A6470D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:notes">
            <a:extLst>
              <a:ext uri="{FF2B5EF4-FFF2-40B4-BE49-F238E27FC236}">
                <a16:creationId xmlns:a16="http://schemas.microsoft.com/office/drawing/2014/main" id="{F5D08AA8-9992-2298-288E-D0B6676FE12E}"/>
              </a:ext>
            </a:extLst>
          </p:cNvPr>
          <p:cNvSpPr txBox="1"/>
          <p:nvPr/>
        </p:nvSpPr>
        <p:spPr>
          <a:xfrm>
            <a:off x="4022725" y="8916987"/>
            <a:ext cx="3078162" cy="4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575" tIns="47275" rIns="94575" bIns="472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27</a:t>
            </a:fld>
            <a:endParaRPr/>
          </a:p>
        </p:txBody>
      </p:sp>
      <p:sp>
        <p:nvSpPr>
          <p:cNvPr id="107" name="Google Shape;107;p2:notes">
            <a:extLst>
              <a:ext uri="{FF2B5EF4-FFF2-40B4-BE49-F238E27FC236}">
                <a16:creationId xmlns:a16="http://schemas.microsoft.com/office/drawing/2014/main" id="{74D8E36C-FAD0-1424-9A9C-ACC0A8ED015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8" name="Google Shape;108;p2:notes">
            <a:extLst>
              <a:ext uri="{FF2B5EF4-FFF2-40B4-BE49-F238E27FC236}">
                <a16:creationId xmlns:a16="http://schemas.microsoft.com/office/drawing/2014/main" id="{F3052055-FCC7-C20A-D4AB-A7F82A047EB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11200" y="4457700"/>
            <a:ext cx="5680075" cy="422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575" tIns="47275" rIns="94575" bIns="47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8904286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9" name="Google Shape;199;p12:notes"/>
          <p:cNvSpPr txBox="1">
            <a:spLocks noGrp="1"/>
          </p:cNvSpPr>
          <p:nvPr>
            <p:ph type="body" idx="1"/>
          </p:nvPr>
        </p:nvSpPr>
        <p:spPr>
          <a:xfrm>
            <a:off x="711200" y="4457700"/>
            <a:ext cx="5680075" cy="422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575" tIns="47275" rIns="94575" bIns="47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2:notes"/>
          <p:cNvSpPr txBox="1"/>
          <p:nvPr/>
        </p:nvSpPr>
        <p:spPr>
          <a:xfrm>
            <a:off x="4022725" y="8916987"/>
            <a:ext cx="3078162" cy="4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575" tIns="47275" rIns="94575" bIns="472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28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3:notes"/>
          <p:cNvSpPr txBox="1">
            <a:spLocks noGrp="1"/>
          </p:cNvSpPr>
          <p:nvPr>
            <p:ph type="body" idx="1"/>
          </p:nvPr>
        </p:nvSpPr>
        <p:spPr>
          <a:xfrm>
            <a:off x="711200" y="4457700"/>
            <a:ext cx="5680075" cy="4225925"/>
          </a:xfrm>
          <a:prstGeom prst="rect">
            <a:avLst/>
          </a:prstGeom>
        </p:spPr>
        <p:txBody>
          <a:bodyPr spcFirstLastPara="1" wrap="square" lIns="94575" tIns="47275" rIns="94575" bIns="47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4912" y="704850"/>
            <a:ext cx="4692650" cy="3519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>
          <a:extLst>
            <a:ext uri="{FF2B5EF4-FFF2-40B4-BE49-F238E27FC236}">
              <a16:creationId xmlns:a16="http://schemas.microsoft.com/office/drawing/2014/main" id="{51312C6C-D449-C562-DE7B-4093D4C2FB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>
            <a:extLst>
              <a:ext uri="{FF2B5EF4-FFF2-40B4-BE49-F238E27FC236}">
                <a16:creationId xmlns:a16="http://schemas.microsoft.com/office/drawing/2014/main" id="{B45B29B7-235F-E21D-FF9B-4D2A93DE53A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9" name="Google Shape;99;p1:notes">
            <a:extLst>
              <a:ext uri="{FF2B5EF4-FFF2-40B4-BE49-F238E27FC236}">
                <a16:creationId xmlns:a16="http://schemas.microsoft.com/office/drawing/2014/main" id="{1F749305-2590-9D2B-60F9-50057BB84B8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11200" y="4457700"/>
            <a:ext cx="5680075" cy="422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575" tIns="47275" rIns="94575" bIns="47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:notes">
            <a:extLst>
              <a:ext uri="{FF2B5EF4-FFF2-40B4-BE49-F238E27FC236}">
                <a16:creationId xmlns:a16="http://schemas.microsoft.com/office/drawing/2014/main" id="{828D373D-EB62-6CC8-D774-87B240A09D93}"/>
              </a:ext>
            </a:extLst>
          </p:cNvPr>
          <p:cNvSpPr txBox="1"/>
          <p:nvPr/>
        </p:nvSpPr>
        <p:spPr>
          <a:xfrm>
            <a:off x="4022725" y="8916987"/>
            <a:ext cx="3078162" cy="4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575" tIns="47275" rIns="94575" bIns="472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93377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5" name="Google Shape;115;p3:notes"/>
          <p:cNvSpPr txBox="1">
            <a:spLocks noGrp="1"/>
          </p:cNvSpPr>
          <p:nvPr>
            <p:ph type="body" idx="1"/>
          </p:nvPr>
        </p:nvSpPr>
        <p:spPr>
          <a:xfrm>
            <a:off x="711200" y="4457700"/>
            <a:ext cx="5680075" cy="422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575" tIns="47275" rIns="94575" bIns="47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/>
          </a:p>
        </p:txBody>
      </p:sp>
      <p:sp>
        <p:nvSpPr>
          <p:cNvPr id="116" name="Google Shape;116;p3:notes"/>
          <p:cNvSpPr txBox="1"/>
          <p:nvPr/>
        </p:nvSpPr>
        <p:spPr>
          <a:xfrm>
            <a:off x="4022725" y="8916987"/>
            <a:ext cx="3078162" cy="4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575" tIns="47275" rIns="94575" bIns="472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:notes"/>
          <p:cNvSpPr txBox="1"/>
          <p:nvPr/>
        </p:nvSpPr>
        <p:spPr>
          <a:xfrm>
            <a:off x="4022725" y="8916987"/>
            <a:ext cx="3078162" cy="4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575" tIns="47275" rIns="94575" bIns="472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/>
          </a:p>
        </p:txBody>
      </p:sp>
      <p:sp>
        <p:nvSpPr>
          <p:cNvPr id="107" name="Google Shape;1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8" name="Google Shape;108;p2:notes"/>
          <p:cNvSpPr txBox="1">
            <a:spLocks noGrp="1"/>
          </p:cNvSpPr>
          <p:nvPr>
            <p:ph type="body" idx="1"/>
          </p:nvPr>
        </p:nvSpPr>
        <p:spPr>
          <a:xfrm>
            <a:off x="711200" y="4457700"/>
            <a:ext cx="5680075" cy="422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575" tIns="47275" rIns="94575" bIns="47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>
          <a:extLst>
            <a:ext uri="{FF2B5EF4-FFF2-40B4-BE49-F238E27FC236}">
              <a16:creationId xmlns:a16="http://schemas.microsoft.com/office/drawing/2014/main" id="{0D626049-8FD7-BAE9-984A-527271DC9F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:notes">
            <a:extLst>
              <a:ext uri="{FF2B5EF4-FFF2-40B4-BE49-F238E27FC236}">
                <a16:creationId xmlns:a16="http://schemas.microsoft.com/office/drawing/2014/main" id="{0FF35560-9D8B-E6CE-78A0-7DF72B55F61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5" name="Google Shape;115;p3:notes">
            <a:extLst>
              <a:ext uri="{FF2B5EF4-FFF2-40B4-BE49-F238E27FC236}">
                <a16:creationId xmlns:a16="http://schemas.microsoft.com/office/drawing/2014/main" id="{4D6D183A-9C7E-5C11-4728-3F862922194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11200" y="4457700"/>
            <a:ext cx="5680075" cy="422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575" tIns="47275" rIns="94575" bIns="47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/>
          </a:p>
        </p:txBody>
      </p:sp>
      <p:sp>
        <p:nvSpPr>
          <p:cNvPr id="116" name="Google Shape;116;p3:notes">
            <a:extLst>
              <a:ext uri="{FF2B5EF4-FFF2-40B4-BE49-F238E27FC236}">
                <a16:creationId xmlns:a16="http://schemas.microsoft.com/office/drawing/2014/main" id="{8C068ADC-7C16-144B-CA39-CC1741C001EC}"/>
              </a:ext>
            </a:extLst>
          </p:cNvPr>
          <p:cNvSpPr txBox="1"/>
          <p:nvPr/>
        </p:nvSpPr>
        <p:spPr>
          <a:xfrm>
            <a:off x="4022725" y="8916987"/>
            <a:ext cx="3078162" cy="4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575" tIns="47275" rIns="94575" bIns="472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589858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6" name="Google Shape;126;p4:notes"/>
          <p:cNvSpPr txBox="1">
            <a:spLocks noGrp="1"/>
          </p:cNvSpPr>
          <p:nvPr>
            <p:ph type="body" idx="1"/>
          </p:nvPr>
        </p:nvSpPr>
        <p:spPr>
          <a:xfrm>
            <a:off x="711200" y="4457700"/>
            <a:ext cx="5680075" cy="422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575" tIns="47275" rIns="94575" bIns="47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/>
          </a:p>
        </p:txBody>
      </p:sp>
      <p:sp>
        <p:nvSpPr>
          <p:cNvPr id="127" name="Google Shape;127;p4:notes"/>
          <p:cNvSpPr txBox="1"/>
          <p:nvPr/>
        </p:nvSpPr>
        <p:spPr>
          <a:xfrm>
            <a:off x="4022725" y="8916987"/>
            <a:ext cx="3078162" cy="4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575" tIns="47275" rIns="94575" bIns="472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>
          <a:extLst>
            <a:ext uri="{FF2B5EF4-FFF2-40B4-BE49-F238E27FC236}">
              <a16:creationId xmlns:a16="http://schemas.microsoft.com/office/drawing/2014/main" id="{688F6B81-E6B8-09A3-2DED-D3C16EE49C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:notes">
            <a:extLst>
              <a:ext uri="{FF2B5EF4-FFF2-40B4-BE49-F238E27FC236}">
                <a16:creationId xmlns:a16="http://schemas.microsoft.com/office/drawing/2014/main" id="{95D81350-1B9D-81A5-DD81-1C88981C439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7" name="Google Shape;137;p5:notes">
            <a:extLst>
              <a:ext uri="{FF2B5EF4-FFF2-40B4-BE49-F238E27FC236}">
                <a16:creationId xmlns:a16="http://schemas.microsoft.com/office/drawing/2014/main" id="{03AED7CD-EFEE-8798-5694-B90ECCB03C6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11200" y="4457700"/>
            <a:ext cx="5680075" cy="422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575" tIns="47275" rIns="94575" bIns="47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5:notes">
            <a:extLst>
              <a:ext uri="{FF2B5EF4-FFF2-40B4-BE49-F238E27FC236}">
                <a16:creationId xmlns:a16="http://schemas.microsoft.com/office/drawing/2014/main" id="{ECABC78A-4C43-67E6-147F-628AE699F4D9}"/>
              </a:ext>
            </a:extLst>
          </p:cNvPr>
          <p:cNvSpPr txBox="1"/>
          <p:nvPr/>
        </p:nvSpPr>
        <p:spPr>
          <a:xfrm>
            <a:off x="4022725" y="8916987"/>
            <a:ext cx="3078162" cy="4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575" tIns="47275" rIns="94575" bIns="472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463475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>
          <a:extLst>
            <a:ext uri="{FF2B5EF4-FFF2-40B4-BE49-F238E27FC236}">
              <a16:creationId xmlns:a16="http://schemas.microsoft.com/office/drawing/2014/main" id="{5ACB3B27-EC04-5B9B-0CD2-7E215E9E40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:notes">
            <a:extLst>
              <a:ext uri="{FF2B5EF4-FFF2-40B4-BE49-F238E27FC236}">
                <a16:creationId xmlns:a16="http://schemas.microsoft.com/office/drawing/2014/main" id="{44DF487E-591C-A47A-BFF7-0B1C64DB377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7" name="Google Shape;137;p5:notes">
            <a:extLst>
              <a:ext uri="{FF2B5EF4-FFF2-40B4-BE49-F238E27FC236}">
                <a16:creationId xmlns:a16="http://schemas.microsoft.com/office/drawing/2014/main" id="{748C31FD-0B1D-10E8-B2B0-DA8EC7567E1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11200" y="4457700"/>
            <a:ext cx="5680075" cy="422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575" tIns="47275" rIns="94575" bIns="47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5:notes">
            <a:extLst>
              <a:ext uri="{FF2B5EF4-FFF2-40B4-BE49-F238E27FC236}">
                <a16:creationId xmlns:a16="http://schemas.microsoft.com/office/drawing/2014/main" id="{C67872AF-EB9A-60F7-C24E-A6ED2A6EF50F}"/>
              </a:ext>
            </a:extLst>
          </p:cNvPr>
          <p:cNvSpPr txBox="1"/>
          <p:nvPr/>
        </p:nvSpPr>
        <p:spPr>
          <a:xfrm>
            <a:off x="4022725" y="8916987"/>
            <a:ext cx="3078162" cy="4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575" tIns="47275" rIns="94575" bIns="472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21684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>
          <a:extLst>
            <a:ext uri="{FF2B5EF4-FFF2-40B4-BE49-F238E27FC236}">
              <a16:creationId xmlns:a16="http://schemas.microsoft.com/office/drawing/2014/main" id="{B382DB2C-CF88-E6D7-748F-3FD9214DBD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:notes">
            <a:extLst>
              <a:ext uri="{FF2B5EF4-FFF2-40B4-BE49-F238E27FC236}">
                <a16:creationId xmlns:a16="http://schemas.microsoft.com/office/drawing/2014/main" id="{BC542BFA-CBA4-017A-6E35-22AE813447A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7" name="Google Shape;137;p5:notes">
            <a:extLst>
              <a:ext uri="{FF2B5EF4-FFF2-40B4-BE49-F238E27FC236}">
                <a16:creationId xmlns:a16="http://schemas.microsoft.com/office/drawing/2014/main" id="{86D0163A-7A86-D2AE-8D52-10A53E76033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11200" y="4457700"/>
            <a:ext cx="5680075" cy="422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575" tIns="47275" rIns="94575" bIns="47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5:notes">
            <a:extLst>
              <a:ext uri="{FF2B5EF4-FFF2-40B4-BE49-F238E27FC236}">
                <a16:creationId xmlns:a16="http://schemas.microsoft.com/office/drawing/2014/main" id="{BF328AAA-BF54-6CE9-8831-BF0E8D3EE40D}"/>
              </a:ext>
            </a:extLst>
          </p:cNvPr>
          <p:cNvSpPr txBox="1"/>
          <p:nvPr/>
        </p:nvSpPr>
        <p:spPr>
          <a:xfrm>
            <a:off x="4022725" y="8916987"/>
            <a:ext cx="3078162" cy="4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575" tIns="47275" rIns="94575" bIns="472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75985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hebluediamondgallery.com/tablet-dictionary/a/analyze.htm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ublicdomainpictures.net/view-image.php?image=167051&amp;picture=&amp;jazyk=FR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ublicdomainpictures.net/view-image.php?image=167051&amp;picture=&amp;jazyk=FR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ublicdomainpictures.net/view-image.php?image=167051&amp;picture=&amp;jazyk=FR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ublicdomainpictures.net/view-image.php?image=167051&amp;picture=&amp;jazyk=FR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9.jp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9.jp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en/success-planning-strategy-draw-pen-620300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pen.online.uga.edu/basic/chapter/goals-the-smart-principle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en/success-planning-strategy-draw-pen-620300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opesca.blogspot.com/2019/11/significado-diy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hebluediamondgallery.com/tablet-dictionary/a/analyze.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hebluediamondgallery.com/tablet-dictionary/a/analyze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532151" y="1712626"/>
            <a:ext cx="7772400" cy="1263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br>
              <a:rPr lang="en-US" sz="32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2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DNR/CDB</a:t>
            </a:r>
            <a:br>
              <a:rPr lang="en-US" sz="32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2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MACD and MCDEO </a:t>
            </a:r>
            <a:br>
              <a:rPr lang="en-US" sz="32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2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Present:</a:t>
            </a:r>
            <a:br>
              <a:rPr lang="en-US" sz="32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2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DIY Strategic Planning</a:t>
            </a:r>
            <a:br>
              <a:rPr lang="en-US" sz="32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2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2024</a:t>
            </a:r>
            <a:br>
              <a:rPr lang="en-US" sz="32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32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dirty="0"/>
          </a:p>
        </p:txBody>
      </p:sp>
      <p:pic>
        <p:nvPicPr>
          <p:cNvPr id="103" name="Google Shape;103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62262" y="3767137"/>
            <a:ext cx="3419475" cy="92075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5"/>
          <p:cNvSpPr txBox="1"/>
          <p:nvPr/>
        </p:nvSpPr>
        <p:spPr>
          <a:xfrm>
            <a:off x="2362200" y="4687887"/>
            <a:ext cx="4572000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Terry Profota, MNM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>
          <a:extLst>
            <a:ext uri="{FF2B5EF4-FFF2-40B4-BE49-F238E27FC236}">
              <a16:creationId xmlns:a16="http://schemas.microsoft.com/office/drawing/2014/main" id="{8787F279-1FEE-B996-AECA-EDE4E01606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9">
            <a:extLst>
              <a:ext uri="{FF2B5EF4-FFF2-40B4-BE49-F238E27FC236}">
                <a16:creationId xmlns:a16="http://schemas.microsoft.com/office/drawing/2014/main" id="{47FDE9BC-C09C-337E-457F-3E35DFFD889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94599" y="511174"/>
            <a:ext cx="8305800" cy="895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SzPts val="3600"/>
              <a:buFont typeface="Arial"/>
              <a:buNone/>
            </a:pPr>
            <a:r>
              <a:rPr lang="en-US" sz="4000" b="1" i="0" u="none" dirty="0">
                <a:solidFill>
                  <a:srgbClr val="37609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STEP #1: GATHER INFO &amp; ANALYZE</a:t>
            </a:r>
            <a:endParaRPr sz="4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8946DA-8A84-D156-3935-CF1719ED42EC}"/>
              </a:ext>
            </a:extLst>
          </p:cNvPr>
          <p:cNvSpPr txBox="1"/>
          <p:nvPr/>
        </p:nvSpPr>
        <p:spPr>
          <a:xfrm>
            <a:off x="388013" y="1374773"/>
            <a:ext cx="84123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Ways to gather feedback and get people thinking.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899846-2F20-5D09-EF8B-5FFA28ACF1FB}"/>
              </a:ext>
            </a:extLst>
          </p:cNvPr>
          <p:cNvSpPr txBox="1"/>
          <p:nvPr/>
        </p:nvSpPr>
        <p:spPr>
          <a:xfrm>
            <a:off x="286451" y="2615578"/>
            <a:ext cx="8305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Survey or Questionnaire</a:t>
            </a:r>
            <a:endParaRPr lang="en-US" sz="3600" b="1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75997E-A72B-C3EB-277E-72C074B3471F}"/>
              </a:ext>
            </a:extLst>
          </p:cNvPr>
          <p:cNvSpPr txBox="1"/>
          <p:nvPr/>
        </p:nvSpPr>
        <p:spPr>
          <a:xfrm>
            <a:off x="286451" y="3373936"/>
            <a:ext cx="85845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DNRC/CDB Strategic Planning Worksheet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0A5040-2757-ABAB-7B3D-8224B277B57E}"/>
              </a:ext>
            </a:extLst>
          </p:cNvPr>
          <p:cNvSpPr txBox="1"/>
          <p:nvPr/>
        </p:nvSpPr>
        <p:spPr>
          <a:xfrm>
            <a:off x="286451" y="4132294"/>
            <a:ext cx="83057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6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Group discussion during a work session</a:t>
            </a:r>
            <a:endParaRPr lang="en-US" sz="3600" dirty="0">
              <a:solidFill>
                <a:srgbClr val="7030A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9E57E-3561-A4CC-C510-7BB1313D96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310638" y="4999334"/>
            <a:ext cx="2257424" cy="150494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89237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>
          <a:extLst>
            <a:ext uri="{FF2B5EF4-FFF2-40B4-BE49-F238E27FC236}">
              <a16:creationId xmlns:a16="http://schemas.microsoft.com/office/drawing/2014/main" id="{DDFAA54E-8BC7-5906-C4B0-374E8D0D64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9">
            <a:extLst>
              <a:ext uri="{FF2B5EF4-FFF2-40B4-BE49-F238E27FC236}">
                <a16:creationId xmlns:a16="http://schemas.microsoft.com/office/drawing/2014/main" id="{CBC4DF80-A5E7-FC42-3375-670EEC95E0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94599" y="511174"/>
            <a:ext cx="8305800" cy="895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SzPts val="3600"/>
              <a:buFont typeface="Arial"/>
              <a:buNone/>
            </a:pPr>
            <a:r>
              <a:rPr lang="en-US" sz="4000" b="1" i="0" u="none" dirty="0">
                <a:solidFill>
                  <a:srgbClr val="37609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STEP #1: GATHER INFO &amp; ANALYZE</a:t>
            </a:r>
            <a:endParaRPr sz="4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5B031C46-363C-D442-6A80-5B07A14A2F09}"/>
              </a:ext>
            </a:extLst>
          </p:cNvPr>
          <p:cNvGraphicFramePr/>
          <p:nvPr/>
        </p:nvGraphicFramePr>
        <p:xfrm>
          <a:off x="295274" y="1406524"/>
          <a:ext cx="8505125" cy="5013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388097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>
          <a:extLst>
            <a:ext uri="{FF2B5EF4-FFF2-40B4-BE49-F238E27FC236}">
              <a16:creationId xmlns:a16="http://schemas.microsoft.com/office/drawing/2014/main" id="{4D831E34-9A84-B790-E712-02761F3AC1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9">
            <a:extLst>
              <a:ext uri="{FF2B5EF4-FFF2-40B4-BE49-F238E27FC236}">
                <a16:creationId xmlns:a16="http://schemas.microsoft.com/office/drawing/2014/main" id="{53F17AE3-8A1E-5DB7-DD4B-2AC67637E14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94599" y="238125"/>
            <a:ext cx="8305800" cy="895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SzPts val="3600"/>
              <a:buFont typeface="Arial"/>
              <a:buNone/>
            </a:pPr>
            <a:r>
              <a:rPr lang="en-US" sz="4000" b="1" i="0" u="none" dirty="0">
                <a:solidFill>
                  <a:srgbClr val="37609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STEP #2: </a:t>
            </a:r>
            <a:br>
              <a:rPr lang="en-US" sz="4000" b="1" i="0" u="none" dirty="0">
                <a:solidFill>
                  <a:srgbClr val="37609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</a:br>
            <a:r>
              <a:rPr lang="en-US" sz="4000" b="1" i="0" u="none" dirty="0">
                <a:solidFill>
                  <a:srgbClr val="37609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ARTICULATE YOUR FRAMEWORK</a:t>
            </a:r>
            <a:endParaRPr sz="4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EBDD57-0EA4-D5A7-85DF-D0677D18C3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238375" y="1822450"/>
            <a:ext cx="6181725" cy="412115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147965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>
          <a:extLst>
            <a:ext uri="{FF2B5EF4-FFF2-40B4-BE49-F238E27FC236}">
              <a16:creationId xmlns:a16="http://schemas.microsoft.com/office/drawing/2014/main" id="{AFFC1F65-BA6F-3810-CABA-33AC2C938A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9">
            <a:extLst>
              <a:ext uri="{FF2B5EF4-FFF2-40B4-BE49-F238E27FC236}">
                <a16:creationId xmlns:a16="http://schemas.microsoft.com/office/drawing/2014/main" id="{1C988EF9-627C-9701-CBC7-B4100DE41A2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94599" y="238125"/>
            <a:ext cx="8305800" cy="895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SzPts val="3600"/>
              <a:buFont typeface="Arial"/>
              <a:buNone/>
            </a:pPr>
            <a:r>
              <a:rPr lang="en-US" sz="4000" b="1" i="0" u="none" dirty="0">
                <a:solidFill>
                  <a:srgbClr val="37609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STEP #2: </a:t>
            </a:r>
            <a:br>
              <a:rPr lang="en-US" sz="4000" b="1" i="0" u="none" dirty="0">
                <a:solidFill>
                  <a:srgbClr val="37609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</a:br>
            <a:r>
              <a:rPr lang="en-US" sz="4000" b="1" i="0" u="none" dirty="0">
                <a:solidFill>
                  <a:srgbClr val="37609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ARTICULATE YOUR FRAMEWORK</a:t>
            </a:r>
            <a:endParaRPr sz="4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DFEBF298-4D68-88DB-4A6E-CA228FA59086}"/>
              </a:ext>
            </a:extLst>
          </p:cNvPr>
          <p:cNvGraphicFramePr/>
          <p:nvPr/>
        </p:nvGraphicFramePr>
        <p:xfrm>
          <a:off x="-1" y="1535203"/>
          <a:ext cx="8800400" cy="47036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A6A159C6-81B1-F975-2DE9-E6D36BA3BDFF}"/>
              </a:ext>
            </a:extLst>
          </p:cNvPr>
          <p:cNvSpPr txBox="1"/>
          <p:nvPr/>
        </p:nvSpPr>
        <p:spPr>
          <a:xfrm>
            <a:off x="5610225" y="5761136"/>
            <a:ext cx="2724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Golden Circle: Simon Sinek</a:t>
            </a:r>
          </a:p>
        </p:txBody>
      </p:sp>
    </p:spTree>
    <p:extLst>
      <p:ext uri="{BB962C8B-B14F-4D97-AF65-F5344CB8AC3E}">
        <p14:creationId xmlns:p14="http://schemas.microsoft.com/office/powerpoint/2010/main" val="37623974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>
          <a:extLst>
            <a:ext uri="{FF2B5EF4-FFF2-40B4-BE49-F238E27FC236}">
              <a16:creationId xmlns:a16="http://schemas.microsoft.com/office/drawing/2014/main" id="{A71E95E6-467D-9916-3FF4-6CF1030BF4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8">
            <a:extLst>
              <a:ext uri="{FF2B5EF4-FFF2-40B4-BE49-F238E27FC236}">
                <a16:creationId xmlns:a16="http://schemas.microsoft.com/office/drawing/2014/main" id="{C432EC0E-0929-CEBF-1783-86F34AC1AB1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7175" y="574681"/>
            <a:ext cx="8609012" cy="895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SzPts val="4000"/>
              <a:buFont typeface="Arial"/>
              <a:buNone/>
            </a:pPr>
            <a:r>
              <a:rPr lang="en-US" sz="4000" b="1" i="0" u="none" dirty="0">
                <a:solidFill>
                  <a:srgbClr val="37609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STEP #2: ARTICULATE YOUR WHY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0" name="Google Shape;130;p18">
            <a:extLst>
              <a:ext uri="{FF2B5EF4-FFF2-40B4-BE49-F238E27FC236}">
                <a16:creationId xmlns:a16="http://schemas.microsoft.com/office/drawing/2014/main" id="{EE4C8FE8-B2F3-B207-82B2-B1FA68FEBAA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57175" y="2704306"/>
            <a:ext cx="8534400" cy="895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4000"/>
              <a:buFont typeface="Wingdings" panose="05000000000000000000" pitchFamily="2" charset="2"/>
              <a:buChar char="Ø"/>
            </a:pPr>
            <a:r>
              <a:rPr lang="en-US" sz="36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Why do we exist?</a:t>
            </a:r>
            <a:endParaRPr sz="3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1" name="Google Shape;131;p18">
            <a:extLst>
              <a:ext uri="{FF2B5EF4-FFF2-40B4-BE49-F238E27FC236}">
                <a16:creationId xmlns:a16="http://schemas.microsoft.com/office/drawing/2014/main" id="{5C6F26E5-A392-EB24-36B2-FBEF0CA31349}"/>
              </a:ext>
            </a:extLst>
          </p:cNvPr>
          <p:cNvSpPr txBox="1"/>
          <p:nvPr/>
        </p:nvSpPr>
        <p:spPr>
          <a:xfrm>
            <a:off x="257175" y="3848100"/>
            <a:ext cx="8459788" cy="895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4000"/>
              <a:buFont typeface="Wingdings" panose="05000000000000000000" pitchFamily="2" charset="2"/>
              <a:buChar char="Ø"/>
            </a:pPr>
            <a:r>
              <a:rPr lang="en-US" sz="3600" b="1" i="0" u="none" strike="noStrike" cap="none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What do we ultimately want to accomplish?</a:t>
            </a:r>
            <a:endParaRPr sz="3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3" name="Google Shape;133;p18">
            <a:extLst>
              <a:ext uri="{FF2B5EF4-FFF2-40B4-BE49-F238E27FC236}">
                <a16:creationId xmlns:a16="http://schemas.microsoft.com/office/drawing/2014/main" id="{8E81BC16-1276-5E82-A9F0-E8A82DCE8654}"/>
              </a:ext>
            </a:extLst>
          </p:cNvPr>
          <p:cNvSpPr txBox="1"/>
          <p:nvPr/>
        </p:nvSpPr>
        <p:spPr>
          <a:xfrm>
            <a:off x="257175" y="4991894"/>
            <a:ext cx="8534400" cy="738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4000"/>
              <a:buFont typeface="Wingdings" panose="05000000000000000000" pitchFamily="2" charset="2"/>
              <a:buChar char="Ø"/>
            </a:pPr>
            <a:r>
              <a:rPr lang="en-US" sz="3600" b="1" i="0" u="none" strike="noStrike" cap="none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What will be our long-term impact?</a:t>
            </a:r>
            <a:endParaRPr sz="3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30;p18">
            <a:extLst>
              <a:ext uri="{FF2B5EF4-FFF2-40B4-BE49-F238E27FC236}">
                <a16:creationId xmlns:a16="http://schemas.microsoft.com/office/drawing/2014/main" id="{0703B7B7-3061-235B-4559-DD04D95851BE}"/>
              </a:ext>
            </a:extLst>
          </p:cNvPr>
          <p:cNvSpPr txBox="1">
            <a:spLocks/>
          </p:cNvSpPr>
          <p:nvPr/>
        </p:nvSpPr>
        <p:spPr>
          <a:xfrm>
            <a:off x="257175" y="1647434"/>
            <a:ext cx="8534400" cy="895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  <a:buClrTx/>
              <a:buSzPts val="4000"/>
              <a:buFont typeface="Arial"/>
              <a:buNone/>
            </a:pP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WHAT IS OUR VISION?</a:t>
            </a:r>
            <a:endParaRPr lang="en-US" sz="3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BCB857-C8BC-29FD-BE2F-CB1BCBD19C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510212" y="1718475"/>
            <a:ext cx="3014663" cy="2009775"/>
          </a:xfrm>
          <a:prstGeom prst="rect">
            <a:avLst/>
          </a:prstGeom>
          <a:ln w="38100">
            <a:noFill/>
          </a:ln>
        </p:spPr>
      </p:pic>
    </p:spTree>
    <p:extLst>
      <p:ext uri="{BB962C8B-B14F-4D97-AF65-F5344CB8AC3E}">
        <p14:creationId xmlns:p14="http://schemas.microsoft.com/office/powerpoint/2010/main" val="3764353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 build="p"/>
      <p:bldP spid="131" grpId="0"/>
      <p:bldP spid="1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>
          <a:extLst>
            <a:ext uri="{FF2B5EF4-FFF2-40B4-BE49-F238E27FC236}">
              <a16:creationId xmlns:a16="http://schemas.microsoft.com/office/drawing/2014/main" id="{B78EA999-21E1-72A8-CB47-6DC4701318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8">
            <a:extLst>
              <a:ext uri="{FF2B5EF4-FFF2-40B4-BE49-F238E27FC236}">
                <a16:creationId xmlns:a16="http://schemas.microsoft.com/office/drawing/2014/main" id="{09CA8532-CB0F-AD05-CF8C-F391AE6D1A8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7175" y="574681"/>
            <a:ext cx="8724900" cy="895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SzPts val="4000"/>
              <a:buFont typeface="Arial"/>
              <a:buNone/>
            </a:pPr>
            <a:r>
              <a:rPr lang="en-US" sz="4000" b="1" i="0" u="none" dirty="0">
                <a:solidFill>
                  <a:srgbClr val="37609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STEP #2: ARTICULATE YOUR HOW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0" name="Google Shape;130;p18">
            <a:extLst>
              <a:ext uri="{FF2B5EF4-FFF2-40B4-BE49-F238E27FC236}">
                <a16:creationId xmlns:a16="http://schemas.microsoft.com/office/drawing/2014/main" id="{ECA6046E-E1C3-B89C-FD34-3C24E4FBAE1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57175" y="1647434"/>
            <a:ext cx="8534400" cy="895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4000"/>
              <a:buNone/>
            </a:pP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WHAT IS OUR MISSION?</a:t>
            </a:r>
            <a:endParaRPr sz="3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1" name="Google Shape;131;p18">
            <a:extLst>
              <a:ext uri="{FF2B5EF4-FFF2-40B4-BE49-F238E27FC236}">
                <a16:creationId xmlns:a16="http://schemas.microsoft.com/office/drawing/2014/main" id="{7E43395E-7E68-EFA4-04F0-B924EDA0FCE2}"/>
              </a:ext>
            </a:extLst>
          </p:cNvPr>
          <p:cNvSpPr txBox="1"/>
          <p:nvPr/>
        </p:nvSpPr>
        <p:spPr>
          <a:xfrm>
            <a:off x="190500" y="2641406"/>
            <a:ext cx="8459788" cy="895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4000"/>
              <a:buFont typeface="Wingdings" panose="05000000000000000000" pitchFamily="2" charset="2"/>
              <a:buChar char="Ø"/>
            </a:pPr>
            <a:r>
              <a:rPr lang="en-US" sz="36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 do we make our vision a reality?</a:t>
            </a:r>
            <a:endParaRPr sz="3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3" name="Google Shape;133;p18">
            <a:extLst>
              <a:ext uri="{FF2B5EF4-FFF2-40B4-BE49-F238E27FC236}">
                <a16:creationId xmlns:a16="http://schemas.microsoft.com/office/drawing/2014/main" id="{DCFACE8E-85C2-C06B-E872-2B91E5717D43}"/>
              </a:ext>
            </a:extLst>
          </p:cNvPr>
          <p:cNvSpPr txBox="1"/>
          <p:nvPr/>
        </p:nvSpPr>
        <p:spPr>
          <a:xfrm>
            <a:off x="190500" y="3577028"/>
            <a:ext cx="8534400" cy="738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4000"/>
              <a:buFont typeface="Wingdings" panose="05000000000000000000" pitchFamily="2" charset="2"/>
              <a:buChar char="Ø"/>
            </a:pPr>
            <a:r>
              <a:rPr lang="en-US" sz="3600" b="1" i="0" u="none" strike="noStrike" cap="none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What will we be doing?</a:t>
            </a:r>
            <a:endParaRPr sz="3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Google Shape;130;p18">
            <a:extLst>
              <a:ext uri="{FF2B5EF4-FFF2-40B4-BE49-F238E27FC236}">
                <a16:creationId xmlns:a16="http://schemas.microsoft.com/office/drawing/2014/main" id="{4A871F90-AA90-2814-4184-D825D48BA3CD}"/>
              </a:ext>
            </a:extLst>
          </p:cNvPr>
          <p:cNvSpPr txBox="1">
            <a:spLocks/>
          </p:cNvSpPr>
          <p:nvPr/>
        </p:nvSpPr>
        <p:spPr>
          <a:xfrm>
            <a:off x="115888" y="4454111"/>
            <a:ext cx="8534400" cy="895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71500" indent="-571500">
              <a:spcBef>
                <a:spcPts val="0"/>
              </a:spcBef>
              <a:buClrTx/>
              <a:buSzPts val="4000"/>
              <a:buFont typeface="Wingdings" panose="05000000000000000000" pitchFamily="2" charset="2"/>
              <a:buChar char="Ø"/>
            </a:pPr>
            <a:r>
              <a:rPr lang="en-US" sz="36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What are our main activities/focus areas?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FD0F75-739F-C119-5F4B-E34836995B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635598" y="5232572"/>
            <a:ext cx="2155977" cy="1437318"/>
          </a:xfrm>
          <a:prstGeom prst="rect">
            <a:avLst/>
          </a:prstGeom>
          <a:ln w="38100">
            <a:noFill/>
          </a:ln>
        </p:spPr>
      </p:pic>
    </p:spTree>
    <p:extLst>
      <p:ext uri="{BB962C8B-B14F-4D97-AF65-F5344CB8AC3E}">
        <p14:creationId xmlns:p14="http://schemas.microsoft.com/office/powerpoint/2010/main" val="172781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/>
      <p:bldP spid="133" grpId="0"/>
      <p:bldP spid="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>
          <a:extLst>
            <a:ext uri="{FF2B5EF4-FFF2-40B4-BE49-F238E27FC236}">
              <a16:creationId xmlns:a16="http://schemas.microsoft.com/office/drawing/2014/main" id="{D63162A5-81C4-0A2D-A813-D896090AA3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8">
            <a:extLst>
              <a:ext uri="{FF2B5EF4-FFF2-40B4-BE49-F238E27FC236}">
                <a16:creationId xmlns:a16="http://schemas.microsoft.com/office/drawing/2014/main" id="{A95FF823-4276-B60A-D96E-E0FDF81510B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7175" y="574681"/>
            <a:ext cx="8724900" cy="895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SzPts val="4000"/>
              <a:buFont typeface="Arial"/>
              <a:buNone/>
            </a:pPr>
            <a:r>
              <a:rPr lang="en-US" sz="4000" b="1" i="0" u="none" dirty="0">
                <a:solidFill>
                  <a:srgbClr val="37609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STEP #2: ARTICULATE </a:t>
            </a:r>
            <a:r>
              <a:rPr lang="en-US" sz="4000" b="1" dirty="0">
                <a:solidFill>
                  <a:srgbClr val="37609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YOUR </a:t>
            </a:r>
            <a:r>
              <a:rPr lang="en-US" sz="4000" b="1" i="0" u="none" dirty="0">
                <a:solidFill>
                  <a:srgbClr val="37609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HOW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0" name="Google Shape;130;p18">
            <a:extLst>
              <a:ext uri="{FF2B5EF4-FFF2-40B4-BE49-F238E27FC236}">
                <a16:creationId xmlns:a16="http://schemas.microsoft.com/office/drawing/2014/main" id="{0AA539C9-671A-0FCC-64DC-47A6310D1DB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57175" y="1647434"/>
            <a:ext cx="5313750" cy="895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4000"/>
              <a:buNone/>
            </a:pP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WHAT VALUES?</a:t>
            </a:r>
            <a:endParaRPr sz="3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1" name="Google Shape;131;p18">
            <a:extLst>
              <a:ext uri="{FF2B5EF4-FFF2-40B4-BE49-F238E27FC236}">
                <a16:creationId xmlns:a16="http://schemas.microsoft.com/office/drawing/2014/main" id="{97F8F4DE-1307-CAED-B8F3-01034453DFA6}"/>
              </a:ext>
            </a:extLst>
          </p:cNvPr>
          <p:cNvSpPr txBox="1"/>
          <p:nvPr/>
        </p:nvSpPr>
        <p:spPr>
          <a:xfrm>
            <a:off x="190500" y="2641406"/>
            <a:ext cx="8459788" cy="895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4000"/>
              <a:buFont typeface="Wingdings" panose="05000000000000000000" pitchFamily="2" charset="2"/>
              <a:buChar char="Ø"/>
            </a:pPr>
            <a:r>
              <a:rPr lang="en-US" sz="36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 do we act?</a:t>
            </a:r>
            <a:endParaRPr sz="3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3" name="Google Shape;133;p18">
            <a:extLst>
              <a:ext uri="{FF2B5EF4-FFF2-40B4-BE49-F238E27FC236}">
                <a16:creationId xmlns:a16="http://schemas.microsoft.com/office/drawing/2014/main" id="{1021C69A-E6A8-0B28-749B-4F06BFAD2597}"/>
              </a:ext>
            </a:extLst>
          </p:cNvPr>
          <p:cNvSpPr txBox="1"/>
          <p:nvPr/>
        </p:nvSpPr>
        <p:spPr>
          <a:xfrm>
            <a:off x="190500" y="3577028"/>
            <a:ext cx="8534400" cy="738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4000"/>
              <a:buFont typeface="Wingdings" panose="05000000000000000000" pitchFamily="2" charset="2"/>
              <a:buChar char="Ø"/>
            </a:pPr>
            <a:r>
              <a:rPr lang="en-US" sz="3600" b="1" i="0" u="none" strike="noStrike" cap="none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How do we treat each other?</a:t>
            </a:r>
            <a:endParaRPr sz="3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Google Shape;130;p18">
            <a:extLst>
              <a:ext uri="{FF2B5EF4-FFF2-40B4-BE49-F238E27FC236}">
                <a16:creationId xmlns:a16="http://schemas.microsoft.com/office/drawing/2014/main" id="{CADDE5E7-39C5-5BFF-359B-7D964A308A82}"/>
              </a:ext>
            </a:extLst>
          </p:cNvPr>
          <p:cNvSpPr txBox="1">
            <a:spLocks/>
          </p:cNvSpPr>
          <p:nvPr/>
        </p:nvSpPr>
        <p:spPr>
          <a:xfrm>
            <a:off x="115888" y="4454111"/>
            <a:ext cx="8534400" cy="895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71500" indent="-571500">
              <a:spcBef>
                <a:spcPts val="0"/>
              </a:spcBef>
              <a:buClrTx/>
              <a:buSzPts val="4000"/>
              <a:buFont typeface="Wingdings" panose="05000000000000000000" pitchFamily="2" charset="2"/>
              <a:buChar char="Ø"/>
            </a:pPr>
            <a:r>
              <a:rPr lang="en-US" sz="36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What do we want our community and partners to say about us?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E46059-8FE0-1E3D-5592-22E9BF2F48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780475" y="1753778"/>
            <a:ext cx="2734875" cy="1823250"/>
          </a:xfrm>
          <a:prstGeom prst="rect">
            <a:avLst/>
          </a:prstGeom>
          <a:ln w="38100">
            <a:noFill/>
          </a:ln>
        </p:spPr>
      </p:pic>
    </p:spTree>
    <p:extLst>
      <p:ext uri="{BB962C8B-B14F-4D97-AF65-F5344CB8AC3E}">
        <p14:creationId xmlns:p14="http://schemas.microsoft.com/office/powerpoint/2010/main" val="1107107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/>
      <p:bldP spid="133" grpId="0"/>
      <p:bldP spid="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>
          <a:extLst>
            <a:ext uri="{FF2B5EF4-FFF2-40B4-BE49-F238E27FC236}">
              <a16:creationId xmlns:a16="http://schemas.microsoft.com/office/drawing/2014/main" id="{995CFD66-7BEA-5B11-01DD-3C60B2FB09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9">
            <a:extLst>
              <a:ext uri="{FF2B5EF4-FFF2-40B4-BE49-F238E27FC236}">
                <a16:creationId xmlns:a16="http://schemas.microsoft.com/office/drawing/2014/main" id="{DB94616C-0F31-3020-2D47-88DD736D6E2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94599" y="238125"/>
            <a:ext cx="8305800" cy="895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SzPts val="3600"/>
              <a:buFont typeface="Arial"/>
              <a:buNone/>
            </a:pPr>
            <a:r>
              <a:rPr lang="en-US" sz="4000" b="1" i="0" u="none" dirty="0">
                <a:solidFill>
                  <a:srgbClr val="37609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STEP #</a:t>
            </a:r>
            <a:r>
              <a:rPr lang="en-US" sz="4000" b="1" dirty="0">
                <a:solidFill>
                  <a:srgbClr val="37609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3</a:t>
            </a:r>
            <a:r>
              <a:rPr lang="en-US" sz="4000" b="1" i="0" u="none" dirty="0">
                <a:solidFill>
                  <a:srgbClr val="37609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: VISION YOUR FUTURE</a:t>
            </a:r>
            <a:endParaRPr sz="4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Google Shape;155;p20">
            <a:extLst>
              <a:ext uri="{FF2B5EF4-FFF2-40B4-BE49-F238E27FC236}">
                <a16:creationId xmlns:a16="http://schemas.microsoft.com/office/drawing/2014/main" id="{486C5FCD-17EC-DFC4-4B3C-9874AB6096A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28975" y="2038350"/>
            <a:ext cx="4476749" cy="3857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41056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>
          <a:extLst>
            <a:ext uri="{FF2B5EF4-FFF2-40B4-BE49-F238E27FC236}">
              <a16:creationId xmlns:a16="http://schemas.microsoft.com/office/drawing/2014/main" id="{5EF2EA40-EA9F-214F-3399-100ECE671D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9">
            <a:extLst>
              <a:ext uri="{FF2B5EF4-FFF2-40B4-BE49-F238E27FC236}">
                <a16:creationId xmlns:a16="http://schemas.microsoft.com/office/drawing/2014/main" id="{17F44496-D682-AB55-1CEE-38FBB8B5EA1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94599" y="238125"/>
            <a:ext cx="8305800" cy="895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SzPts val="3600"/>
              <a:buFont typeface="Arial"/>
              <a:buNone/>
            </a:pPr>
            <a:r>
              <a:rPr lang="en-US" sz="4000" b="1" i="0" u="none" dirty="0">
                <a:solidFill>
                  <a:srgbClr val="37609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STEP #</a:t>
            </a:r>
            <a:r>
              <a:rPr lang="en-US" sz="4000" b="1" dirty="0">
                <a:solidFill>
                  <a:srgbClr val="37609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3</a:t>
            </a:r>
            <a:r>
              <a:rPr lang="en-US" sz="4000" b="1" i="0" u="none" dirty="0">
                <a:solidFill>
                  <a:srgbClr val="37609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: VISION YOUR FUTURE</a:t>
            </a:r>
            <a:endParaRPr sz="4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4E9566AE-5DF1-E228-A042-0564E9BA16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48438176"/>
              </p:ext>
            </p:extLst>
          </p:nvPr>
        </p:nvGraphicFramePr>
        <p:xfrm>
          <a:off x="-1" y="1535203"/>
          <a:ext cx="8800400" cy="47036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Google Shape;155;p20">
            <a:extLst>
              <a:ext uri="{FF2B5EF4-FFF2-40B4-BE49-F238E27FC236}">
                <a16:creationId xmlns:a16="http://schemas.microsoft.com/office/drawing/2014/main" id="{189AA306-CB2E-8616-4EBA-DFCB8A66B143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030152" y="1052615"/>
            <a:ext cx="1619249" cy="15191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24955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0"/>
          <p:cNvSpPr txBox="1">
            <a:spLocks noGrp="1"/>
          </p:cNvSpPr>
          <p:nvPr>
            <p:ph type="title"/>
          </p:nvPr>
        </p:nvSpPr>
        <p:spPr>
          <a:xfrm>
            <a:off x="342900" y="378700"/>
            <a:ext cx="8458200" cy="895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SzPts val="4000"/>
              <a:buFont typeface="Arial"/>
              <a:buNone/>
            </a:pPr>
            <a:r>
              <a:rPr lang="en-US" sz="4000" b="1" i="0" u="none" dirty="0">
                <a:solidFill>
                  <a:srgbClr val="37609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STEP #</a:t>
            </a:r>
            <a:r>
              <a:rPr lang="en-US" sz="4000" b="1" dirty="0">
                <a:solidFill>
                  <a:srgbClr val="37609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3</a:t>
            </a:r>
            <a:r>
              <a:rPr lang="en-US" sz="4000" b="1" i="0" u="none" dirty="0">
                <a:solidFill>
                  <a:srgbClr val="37609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: VISION YOUR FUTURE</a:t>
            </a:r>
            <a:endParaRPr sz="4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1" name="Google Shape;151;p20"/>
          <p:cNvSpPr txBox="1">
            <a:spLocks noGrp="1"/>
          </p:cNvSpPr>
          <p:nvPr>
            <p:ph type="body" idx="1"/>
          </p:nvPr>
        </p:nvSpPr>
        <p:spPr>
          <a:xfrm>
            <a:off x="228600" y="2600591"/>
            <a:ext cx="85344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3600"/>
              <a:buFont typeface="Wingdings" panose="05000000000000000000" pitchFamily="2" charset="2"/>
              <a:buChar char="Ø"/>
            </a:pPr>
            <a:r>
              <a:rPr lang="en-US" b="1" i="0" u="none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What expansion will we undertake in our capacity and programming based on the influx of money?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4" name="Google Shape;154;p20"/>
          <p:cNvSpPr txBox="1"/>
          <p:nvPr/>
        </p:nvSpPr>
        <p:spPr>
          <a:xfrm>
            <a:off x="228600" y="4376534"/>
            <a:ext cx="85344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1500" lvl="0" indent="-571500">
              <a:buClrTx/>
              <a:buSzPts val="3600"/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will we be doing in the next 3-5 years?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5" name="Google Shape;155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10325" y="4958696"/>
            <a:ext cx="2047874" cy="176192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30;p18">
            <a:extLst>
              <a:ext uri="{FF2B5EF4-FFF2-40B4-BE49-F238E27FC236}">
                <a16:creationId xmlns:a16="http://schemas.microsoft.com/office/drawing/2014/main" id="{D6872196-80C9-BAFB-2ABF-717D0724B1F8}"/>
              </a:ext>
            </a:extLst>
          </p:cNvPr>
          <p:cNvSpPr txBox="1">
            <a:spLocks/>
          </p:cNvSpPr>
          <p:nvPr/>
        </p:nvSpPr>
        <p:spPr>
          <a:xfrm>
            <a:off x="228600" y="1417780"/>
            <a:ext cx="8534400" cy="895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  <a:buClrTx/>
              <a:buSzPts val="4000"/>
              <a:buNone/>
            </a:pP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DEFINE YOUR STRATEGIC VISION BEYOND WHAT CURRENTLY DOING</a:t>
            </a:r>
          </a:p>
          <a:p>
            <a:pPr marL="0" indent="0">
              <a:spcBef>
                <a:spcPts val="0"/>
              </a:spcBef>
              <a:buClrTx/>
              <a:buSzPts val="4000"/>
              <a:buFont typeface="Arial"/>
              <a:buNone/>
            </a:pPr>
            <a:endParaRPr lang="en-US" sz="3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>
          <a:extLst>
            <a:ext uri="{FF2B5EF4-FFF2-40B4-BE49-F238E27FC236}">
              <a16:creationId xmlns:a16="http://schemas.microsoft.com/office/drawing/2014/main" id="{840AA46F-875A-C286-B93B-A9C0CFB734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6">
            <a:extLst>
              <a:ext uri="{FF2B5EF4-FFF2-40B4-BE49-F238E27FC236}">
                <a16:creationId xmlns:a16="http://schemas.microsoft.com/office/drawing/2014/main" id="{FC8AB178-645C-D2A5-FB9A-E65F7267C05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4800" y="288925"/>
            <a:ext cx="8534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SzPts val="3600"/>
              <a:buFont typeface="Arial"/>
              <a:buNone/>
            </a:pPr>
            <a:r>
              <a:rPr lang="en-US" sz="4000" b="1" dirty="0">
                <a:solidFill>
                  <a:srgbClr val="37609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WE WILL COVER…….</a:t>
            </a:r>
            <a:endParaRPr sz="4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1" name="Google Shape;111;p16">
            <a:extLst>
              <a:ext uri="{FF2B5EF4-FFF2-40B4-BE49-F238E27FC236}">
                <a16:creationId xmlns:a16="http://schemas.microsoft.com/office/drawing/2014/main" id="{291E4CEB-A9AB-F30B-0E6A-849E61C4C00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295400"/>
            <a:ext cx="8229600" cy="3482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4000"/>
              <a:buFont typeface="Wingdings" panose="05000000000000000000" pitchFamily="2" charset="2"/>
              <a:buChar char="Ø"/>
            </a:pP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Some strategic planning basics.</a:t>
            </a:r>
          </a:p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4000"/>
              <a:buFont typeface="Wingdings" panose="05000000000000000000" pitchFamily="2" charset="2"/>
              <a:buChar char="Ø"/>
            </a:pPr>
            <a:endParaRPr lang="en-US" sz="14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4000"/>
              <a:buFont typeface="Wingdings" panose="05000000000000000000" pitchFamily="2" charset="2"/>
              <a:buChar char="Ø"/>
            </a:pP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Why you would decide to DIY.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4000"/>
              <a:buNone/>
            </a:pPr>
            <a:endParaRPr lang="en-US" sz="1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4000"/>
              <a:buFont typeface="Wingdings" panose="05000000000000000000" pitchFamily="2" charset="2"/>
              <a:buChar char="Ø"/>
            </a:pP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Four steps to crafting a DIY Strategic Plan.</a:t>
            </a:r>
            <a:endParaRPr sz="3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2" name="Google Shape;112;p16">
            <a:extLst>
              <a:ext uri="{FF2B5EF4-FFF2-40B4-BE49-F238E27FC236}">
                <a16:creationId xmlns:a16="http://schemas.microsoft.com/office/drawing/2014/main" id="{229B4AF3-5405-AC7F-D748-5A95FDC991B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14825" y="3987799"/>
            <a:ext cx="4124325" cy="23812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09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>
          <a:extLst>
            <a:ext uri="{FF2B5EF4-FFF2-40B4-BE49-F238E27FC236}">
              <a16:creationId xmlns:a16="http://schemas.microsoft.com/office/drawing/2014/main" id="{15327582-A977-8BE6-F85C-248A0B2CDC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0">
            <a:extLst>
              <a:ext uri="{FF2B5EF4-FFF2-40B4-BE49-F238E27FC236}">
                <a16:creationId xmlns:a16="http://schemas.microsoft.com/office/drawing/2014/main" id="{BC312B95-ABEF-7F55-2A71-5B41F43BE71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4800" y="297076"/>
            <a:ext cx="8229600" cy="1076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l">
              <a:buClr>
                <a:srgbClr val="376092"/>
              </a:buClr>
              <a:buSzPts val="4000"/>
            </a:pPr>
            <a:r>
              <a:rPr lang="en-US" sz="4000" b="1" dirty="0">
                <a:solidFill>
                  <a:srgbClr val="37609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STEP #3: VISION YOUR FUTURE</a:t>
            </a:r>
            <a:endParaRPr sz="4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1" name="Google Shape;151;p20">
            <a:extLst>
              <a:ext uri="{FF2B5EF4-FFF2-40B4-BE49-F238E27FC236}">
                <a16:creationId xmlns:a16="http://schemas.microsoft.com/office/drawing/2014/main" id="{C28D8421-D6E0-ABC9-3C02-1EFFD85C78E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04800" y="2541373"/>
            <a:ext cx="8534400" cy="58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2523"/>
              </a:buClr>
              <a:buSzPts val="3600"/>
              <a:buNone/>
            </a:pPr>
            <a:r>
              <a:rPr lang="en-US" sz="36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What else?</a:t>
            </a:r>
          </a:p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3600"/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People</a:t>
            </a:r>
          </a:p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3600"/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Infrastructure</a:t>
            </a:r>
          </a:p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3600"/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Partnerships and Community</a:t>
            </a:r>
          </a:p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3600"/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Public Policy </a:t>
            </a:r>
            <a:endParaRPr sz="3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3" name="Google Shape;153;p20">
            <a:extLst>
              <a:ext uri="{FF2B5EF4-FFF2-40B4-BE49-F238E27FC236}">
                <a16:creationId xmlns:a16="http://schemas.microsoft.com/office/drawing/2014/main" id="{A54960BB-144D-4D00-D702-92C9184B9F6C}"/>
              </a:ext>
            </a:extLst>
          </p:cNvPr>
          <p:cNvSpPr txBox="1"/>
          <p:nvPr/>
        </p:nvSpPr>
        <p:spPr>
          <a:xfrm>
            <a:off x="304800" y="1185124"/>
            <a:ext cx="8534400" cy="602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rgbClr val="632523"/>
              </a:buClr>
              <a:buSzPts val="3600"/>
            </a:pP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PRIORITY AREAS TO BUILD CAPACITY</a:t>
            </a:r>
          </a:p>
          <a:p>
            <a:pPr lvl="0">
              <a:buClr>
                <a:srgbClr val="632523"/>
              </a:buClr>
              <a:buSzPts val="3600"/>
            </a:pP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Programming, Education and Outreach</a:t>
            </a:r>
          </a:p>
        </p:txBody>
      </p:sp>
      <p:pic>
        <p:nvPicPr>
          <p:cNvPr id="155" name="Google Shape;155;p20">
            <a:extLst>
              <a:ext uri="{FF2B5EF4-FFF2-40B4-BE49-F238E27FC236}">
                <a16:creationId xmlns:a16="http://schemas.microsoft.com/office/drawing/2014/main" id="{2B0F15E3-A9A2-D03A-0BB6-BE2E9EF8C91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00826" y="4305300"/>
            <a:ext cx="2133599" cy="18555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9397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>
          <a:extLst>
            <a:ext uri="{FF2B5EF4-FFF2-40B4-BE49-F238E27FC236}">
              <a16:creationId xmlns:a16="http://schemas.microsoft.com/office/drawing/2014/main" id="{6B6EA003-DB82-137F-80AD-0DB40B435D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0">
            <a:extLst>
              <a:ext uri="{FF2B5EF4-FFF2-40B4-BE49-F238E27FC236}">
                <a16:creationId xmlns:a16="http://schemas.microsoft.com/office/drawing/2014/main" id="{6DBB5265-747B-E6C0-7ADF-7DF03E0158B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4800" y="297077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SzPts val="4000"/>
              <a:buFont typeface="Arial"/>
              <a:buNone/>
            </a:pPr>
            <a:r>
              <a:rPr lang="en-US" sz="4000" b="1" dirty="0">
                <a:solidFill>
                  <a:srgbClr val="37609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STEP #3: VISION YOUR FUTURE</a:t>
            </a:r>
            <a:endParaRPr sz="4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5" name="Google Shape;155;p20">
            <a:extLst>
              <a:ext uri="{FF2B5EF4-FFF2-40B4-BE49-F238E27FC236}">
                <a16:creationId xmlns:a16="http://schemas.microsoft.com/office/drawing/2014/main" id="{0F5EC44D-2BC7-4F4C-A56A-00C0AD0D1E7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43751" y="339489"/>
            <a:ext cx="1362074" cy="144599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53;p20">
            <a:extLst>
              <a:ext uri="{FF2B5EF4-FFF2-40B4-BE49-F238E27FC236}">
                <a16:creationId xmlns:a16="http://schemas.microsoft.com/office/drawing/2014/main" id="{359EF309-F367-CD87-7AE8-BE5F5AB86730}"/>
              </a:ext>
            </a:extLst>
          </p:cNvPr>
          <p:cNvSpPr txBox="1"/>
          <p:nvPr/>
        </p:nvSpPr>
        <p:spPr>
          <a:xfrm>
            <a:off x="304800" y="1062488"/>
            <a:ext cx="8534400" cy="602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rgbClr val="632523"/>
              </a:buClr>
              <a:buSzPts val="3600"/>
            </a:pP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STRATEGIES, DEFINED OUTCOMES.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AF056682-0075-FAD3-226C-36648F8B3D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61073285"/>
              </p:ext>
            </p:extLst>
          </p:nvPr>
        </p:nvGraphicFramePr>
        <p:xfrm>
          <a:off x="304800" y="1870311"/>
          <a:ext cx="786765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840968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>
          <a:extLst>
            <a:ext uri="{FF2B5EF4-FFF2-40B4-BE49-F238E27FC236}">
              <a16:creationId xmlns:a16="http://schemas.microsoft.com/office/drawing/2014/main" id="{0ED2CC6C-8D9A-A3E2-8472-D4B2A6AEB2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0">
            <a:extLst>
              <a:ext uri="{FF2B5EF4-FFF2-40B4-BE49-F238E27FC236}">
                <a16:creationId xmlns:a16="http://schemas.microsoft.com/office/drawing/2014/main" id="{4144005C-4055-7BC7-1E55-3881C6474BD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4800" y="297077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SzPts val="4000"/>
              <a:buFont typeface="Arial"/>
              <a:buNone/>
            </a:pPr>
            <a:r>
              <a:rPr lang="en-US" sz="4000" b="1" dirty="0">
                <a:solidFill>
                  <a:srgbClr val="37609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STEP #3: VISION YOUR FUTURE</a:t>
            </a:r>
            <a:endParaRPr sz="4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5" name="Google Shape;155;p20">
            <a:extLst>
              <a:ext uri="{FF2B5EF4-FFF2-40B4-BE49-F238E27FC236}">
                <a16:creationId xmlns:a16="http://schemas.microsoft.com/office/drawing/2014/main" id="{6B98CF11-8451-8DB4-4A2A-DA77AB01975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43751" y="339489"/>
            <a:ext cx="1362074" cy="144599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53;p20">
            <a:extLst>
              <a:ext uri="{FF2B5EF4-FFF2-40B4-BE49-F238E27FC236}">
                <a16:creationId xmlns:a16="http://schemas.microsoft.com/office/drawing/2014/main" id="{1E1CC2F4-A43F-E5DE-D100-9D8E36970AF5}"/>
              </a:ext>
            </a:extLst>
          </p:cNvPr>
          <p:cNvSpPr txBox="1"/>
          <p:nvPr/>
        </p:nvSpPr>
        <p:spPr>
          <a:xfrm>
            <a:off x="304800" y="1062488"/>
            <a:ext cx="8534400" cy="602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rgbClr val="632523"/>
              </a:buClr>
              <a:buSzPts val="3600"/>
            </a:pP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STRATEGIES, DEFINED OUTCOMES.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C23B4E39-5A5B-1A01-A872-3C0D0306DE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1572362"/>
              </p:ext>
            </p:extLst>
          </p:nvPr>
        </p:nvGraphicFramePr>
        <p:xfrm>
          <a:off x="304800" y="1870311"/>
          <a:ext cx="786765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5946280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>
          <a:extLst>
            <a:ext uri="{FF2B5EF4-FFF2-40B4-BE49-F238E27FC236}">
              <a16:creationId xmlns:a16="http://schemas.microsoft.com/office/drawing/2014/main" id="{BE93A809-0189-629A-6ADF-0A19362995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9">
            <a:extLst>
              <a:ext uri="{FF2B5EF4-FFF2-40B4-BE49-F238E27FC236}">
                <a16:creationId xmlns:a16="http://schemas.microsoft.com/office/drawing/2014/main" id="{0759D40A-5589-407E-4EAE-06EF5F1045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75524" y="304800"/>
            <a:ext cx="8305800" cy="895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SzPts val="3600"/>
              <a:buFont typeface="Arial"/>
              <a:buNone/>
            </a:pPr>
            <a:r>
              <a:rPr lang="en-US" sz="4000" b="1" i="0" u="none" dirty="0">
                <a:solidFill>
                  <a:srgbClr val="37609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STEP #4: DOCUMENT THE PLAN</a:t>
            </a:r>
            <a:endParaRPr sz="4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DBCFE6-920C-9300-C187-88DE00D2F4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276600" y="2181224"/>
            <a:ext cx="5110163" cy="340677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975499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>
          <a:extLst>
            <a:ext uri="{FF2B5EF4-FFF2-40B4-BE49-F238E27FC236}">
              <a16:creationId xmlns:a16="http://schemas.microsoft.com/office/drawing/2014/main" id="{D5753FDD-1D28-B703-1286-0E49DE7CEC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9">
            <a:extLst>
              <a:ext uri="{FF2B5EF4-FFF2-40B4-BE49-F238E27FC236}">
                <a16:creationId xmlns:a16="http://schemas.microsoft.com/office/drawing/2014/main" id="{95ABC58D-4858-186F-BF64-6D8E06C82E8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94599" y="238125"/>
            <a:ext cx="8305800" cy="895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SzPts val="3600"/>
              <a:buFont typeface="Arial"/>
              <a:buNone/>
            </a:pPr>
            <a:r>
              <a:rPr lang="en-US" sz="4000" b="1" i="0" u="none" dirty="0">
                <a:solidFill>
                  <a:srgbClr val="37609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STEP #4: CRAFT THE PLAN</a:t>
            </a:r>
            <a:endParaRPr sz="4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9DA0D66E-2EAE-7FD5-C265-715985A695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93570893"/>
              </p:ext>
            </p:extLst>
          </p:nvPr>
        </p:nvGraphicFramePr>
        <p:xfrm>
          <a:off x="-1" y="1535203"/>
          <a:ext cx="8800400" cy="47036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Google Shape;153;p20">
            <a:extLst>
              <a:ext uri="{FF2B5EF4-FFF2-40B4-BE49-F238E27FC236}">
                <a16:creationId xmlns:a16="http://schemas.microsoft.com/office/drawing/2014/main" id="{02937487-66A4-413F-D08F-8776B1DCD352}"/>
              </a:ext>
            </a:extLst>
          </p:cNvPr>
          <p:cNvSpPr txBox="1"/>
          <p:nvPr/>
        </p:nvSpPr>
        <p:spPr>
          <a:xfrm>
            <a:off x="494599" y="1022587"/>
            <a:ext cx="8534400" cy="602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rgbClr val="632523"/>
              </a:buClr>
              <a:buSzPts val="3600"/>
            </a:pP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BRINGING IT ALL TOGETHER</a:t>
            </a:r>
          </a:p>
        </p:txBody>
      </p:sp>
    </p:spTree>
    <p:extLst>
      <p:ext uri="{BB962C8B-B14F-4D97-AF65-F5344CB8AC3E}">
        <p14:creationId xmlns:p14="http://schemas.microsoft.com/office/powerpoint/2010/main" val="35903313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>
          <a:extLst>
            <a:ext uri="{FF2B5EF4-FFF2-40B4-BE49-F238E27FC236}">
              <a16:creationId xmlns:a16="http://schemas.microsoft.com/office/drawing/2014/main" id="{9C9A0957-1737-59C6-BB36-FEDE150CDF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9">
            <a:extLst>
              <a:ext uri="{FF2B5EF4-FFF2-40B4-BE49-F238E27FC236}">
                <a16:creationId xmlns:a16="http://schemas.microsoft.com/office/drawing/2014/main" id="{07D874F9-F784-EBB0-7191-45A60D014FB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04800" y="1555418"/>
            <a:ext cx="8534400" cy="3938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spcBef>
                <a:spcPts val="0"/>
              </a:spcBef>
              <a:buClr>
                <a:srgbClr val="632523"/>
              </a:buClr>
              <a:buSzPts val="3600"/>
              <a:buNone/>
            </a:pPr>
            <a:endParaRPr lang="en-US" b="1" dirty="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2523"/>
              </a:buClr>
              <a:buSzPts val="4000"/>
              <a:buNone/>
            </a:pPr>
            <a:endParaRPr dirty="0"/>
          </a:p>
        </p:txBody>
      </p:sp>
      <p:sp>
        <p:nvSpPr>
          <p:cNvPr id="2" name="Google Shape;153;p20">
            <a:extLst>
              <a:ext uri="{FF2B5EF4-FFF2-40B4-BE49-F238E27FC236}">
                <a16:creationId xmlns:a16="http://schemas.microsoft.com/office/drawing/2014/main" id="{56CD61EE-5B02-F97B-F634-A2E7D199C639}"/>
              </a:ext>
            </a:extLst>
          </p:cNvPr>
          <p:cNvSpPr txBox="1"/>
          <p:nvPr/>
        </p:nvSpPr>
        <p:spPr>
          <a:xfrm>
            <a:off x="304800" y="1200150"/>
            <a:ext cx="8534400" cy="602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rgbClr val="632523"/>
              </a:buClr>
              <a:buSzPts val="3600"/>
            </a:pP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GOALS – ACTION STEPS, THE FOUNDATION FOR ACCOUNTABILITY.</a:t>
            </a:r>
          </a:p>
        </p:txBody>
      </p:sp>
      <p:sp>
        <p:nvSpPr>
          <p:cNvPr id="3" name="Google Shape;140;p19">
            <a:extLst>
              <a:ext uri="{FF2B5EF4-FFF2-40B4-BE49-F238E27FC236}">
                <a16:creationId xmlns:a16="http://schemas.microsoft.com/office/drawing/2014/main" id="{0DF674DA-08FF-1D9F-55A1-F73DD6C6EC7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75524" y="304800"/>
            <a:ext cx="8305800" cy="895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SzPts val="3600"/>
              <a:buFont typeface="Arial"/>
              <a:buNone/>
            </a:pPr>
            <a:r>
              <a:rPr lang="en-US" sz="4000" b="1" i="0" u="none" dirty="0">
                <a:solidFill>
                  <a:srgbClr val="37609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STEP #4: DOCUMENTING THE PLAN</a:t>
            </a:r>
            <a:endParaRPr sz="4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3A97A9-7882-D3B7-042F-81D2AFB411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727428" y="2438400"/>
            <a:ext cx="2696743" cy="36576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7572210-23BF-2057-55CA-861BED88DAFD}"/>
              </a:ext>
            </a:extLst>
          </p:cNvPr>
          <p:cNvSpPr txBox="1"/>
          <p:nvPr/>
        </p:nvSpPr>
        <p:spPr>
          <a:xfrm>
            <a:off x="462655" y="2459772"/>
            <a:ext cx="474752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Develop goals for each strategy.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Review annually and update/modify as needed.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Goals move to annual operational plans.</a:t>
            </a:r>
          </a:p>
          <a:p>
            <a:endParaRPr lang="en-US" sz="3600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5298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3"/>
          <p:cNvSpPr txBox="1">
            <a:spLocks noGrp="1"/>
          </p:cNvSpPr>
          <p:nvPr>
            <p:ph type="title"/>
          </p:nvPr>
        </p:nvSpPr>
        <p:spPr>
          <a:xfrm>
            <a:off x="495300" y="257175"/>
            <a:ext cx="8305800" cy="895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SzPts val="3600"/>
              <a:buFont typeface="Arial"/>
              <a:buNone/>
            </a:pPr>
            <a:r>
              <a:rPr lang="en-US" sz="3600" b="1" i="0" u="none" dirty="0">
                <a:solidFill>
                  <a:srgbClr val="37609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STEP #4: DOCUMENTING THE PLAN</a:t>
            </a:r>
            <a:endParaRPr dirty="0"/>
          </a:p>
        </p:txBody>
      </p:sp>
      <p:sp>
        <p:nvSpPr>
          <p:cNvPr id="175" name="Google Shape;175;p23"/>
          <p:cNvSpPr txBox="1"/>
          <p:nvPr/>
        </p:nvSpPr>
        <p:spPr>
          <a:xfrm>
            <a:off x="304800" y="3024273"/>
            <a:ext cx="8534400" cy="537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4000"/>
              <a:buFont typeface="Wingdings" panose="05000000000000000000" pitchFamily="2" charset="2"/>
              <a:buChar char="Ø"/>
            </a:pPr>
            <a:r>
              <a:rPr lang="en-US" sz="3500" b="1" i="0" u="none" strike="noStrike" cap="none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Delegate</a:t>
            </a:r>
            <a:r>
              <a:rPr lang="en-US" sz="35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 responsibilities.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2523"/>
              </a:buClr>
              <a:buSzPts val="4000"/>
            </a:pPr>
            <a:endParaRPr sz="3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6" name="Google Shape;176;p23"/>
          <p:cNvSpPr txBox="1"/>
          <p:nvPr/>
        </p:nvSpPr>
        <p:spPr>
          <a:xfrm>
            <a:off x="290513" y="2228975"/>
            <a:ext cx="83820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4000"/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Developed by staff.</a:t>
            </a:r>
            <a:endParaRPr sz="3200" b="1" i="0" u="none" strike="noStrike" cap="none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23540E-52E4-D5F5-B40A-BE48202926B8}"/>
              </a:ext>
            </a:extLst>
          </p:cNvPr>
          <p:cNvSpPr txBox="1"/>
          <p:nvPr/>
        </p:nvSpPr>
        <p:spPr>
          <a:xfrm>
            <a:off x="342901" y="970646"/>
            <a:ext cx="797242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buClr>
                <a:srgbClr val="632523"/>
              </a:buClr>
              <a:buSzPts val="3600"/>
            </a:pPr>
            <a:r>
              <a:rPr lang="en-US" sz="3600" b="1" i="0" u="none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AN ANNUAL OPERATIONAL WORK PLAN-</a:t>
            </a: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USE IT OR LOSE IT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EC95F8-D8F9-3829-A3D8-E1EF47893D81}"/>
              </a:ext>
            </a:extLst>
          </p:cNvPr>
          <p:cNvSpPr txBox="1"/>
          <p:nvPr/>
        </p:nvSpPr>
        <p:spPr>
          <a:xfrm>
            <a:off x="319087" y="3739298"/>
            <a:ext cx="65293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4000"/>
              <a:buFont typeface="Wingdings" panose="05000000000000000000" pitchFamily="2" charset="2"/>
              <a:buChar char="Ø"/>
            </a:pPr>
            <a:r>
              <a:rPr lang="en-US" sz="3200" b="1" i="0" u="none" strike="noStrike" cap="none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Approved by Supervisors.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AB7C7B-6229-842D-6A90-40D1D42D5215}"/>
              </a:ext>
            </a:extLst>
          </p:cNvPr>
          <p:cNvSpPr txBox="1"/>
          <p:nvPr/>
        </p:nvSpPr>
        <p:spPr>
          <a:xfrm>
            <a:off x="319087" y="4395131"/>
            <a:ext cx="835342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4000"/>
              <a:buFont typeface="Wingdings" panose="05000000000000000000" pitchFamily="2" charset="2"/>
              <a:buChar char="Ø"/>
            </a:pPr>
            <a:r>
              <a:rPr lang="en-US" sz="3200" b="1" i="0" u="none" strike="noStrike" cap="none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Reported on quarterly.  Reviewed &amp;  approved by Supervisors.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AEED9D-DA30-2207-ED7D-879820CF5771}"/>
              </a:ext>
            </a:extLst>
          </p:cNvPr>
          <p:cNvSpPr txBox="1"/>
          <p:nvPr/>
        </p:nvSpPr>
        <p:spPr>
          <a:xfrm>
            <a:off x="290513" y="5594966"/>
            <a:ext cx="792003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4000"/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Base for annual performance evaluations.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82F5697-DC7B-43B4-9A99-552C3FE70F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257925" y="2184399"/>
            <a:ext cx="2300288" cy="153352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" grpId="0"/>
      <p:bldP spid="176" grpId="0"/>
      <p:bldP spid="5" grpId="0"/>
      <p:bldP spid="7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>
          <a:extLst>
            <a:ext uri="{FF2B5EF4-FFF2-40B4-BE49-F238E27FC236}">
              <a16:creationId xmlns:a16="http://schemas.microsoft.com/office/drawing/2014/main" id="{E896415C-B894-877B-8EF1-8C3A1602B9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6">
            <a:extLst>
              <a:ext uri="{FF2B5EF4-FFF2-40B4-BE49-F238E27FC236}">
                <a16:creationId xmlns:a16="http://schemas.microsoft.com/office/drawing/2014/main" id="{26156BE8-B038-50AE-3545-E846022EA29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4800" y="288925"/>
            <a:ext cx="8534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SzPts val="3600"/>
              <a:buFont typeface="Arial"/>
              <a:buNone/>
            </a:pPr>
            <a:r>
              <a:rPr lang="en-US" sz="4000" b="1" dirty="0">
                <a:solidFill>
                  <a:srgbClr val="37609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JUST TO RECAP.  WE COVERED:</a:t>
            </a:r>
            <a:endParaRPr sz="4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1" name="Google Shape;111;p16">
            <a:extLst>
              <a:ext uri="{FF2B5EF4-FFF2-40B4-BE49-F238E27FC236}">
                <a16:creationId xmlns:a16="http://schemas.microsoft.com/office/drawing/2014/main" id="{0A087D8F-1A30-1B8C-A4F0-282C133F063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295400"/>
            <a:ext cx="8229600" cy="3482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4000"/>
              <a:buFont typeface="Wingdings" panose="05000000000000000000" pitchFamily="2" charset="2"/>
              <a:buChar char="Ø"/>
            </a:pP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Some strategic planning basics.</a:t>
            </a:r>
          </a:p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4000"/>
              <a:buFont typeface="Wingdings" panose="05000000000000000000" pitchFamily="2" charset="2"/>
              <a:buChar char="Ø"/>
            </a:pPr>
            <a:endParaRPr lang="en-US" sz="14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4000"/>
              <a:buFont typeface="Wingdings" panose="05000000000000000000" pitchFamily="2" charset="2"/>
              <a:buChar char="Ø"/>
            </a:pP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Why you would decide to DIY.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4000"/>
              <a:buNone/>
            </a:pPr>
            <a:endParaRPr lang="en-US" sz="1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4000"/>
              <a:buFont typeface="Wingdings" panose="05000000000000000000" pitchFamily="2" charset="2"/>
              <a:buChar char="Ø"/>
            </a:pP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Four steps to crafting a DIY Strategic Plan.</a:t>
            </a:r>
            <a:endParaRPr sz="3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2" name="Google Shape;112;p16">
            <a:extLst>
              <a:ext uri="{FF2B5EF4-FFF2-40B4-BE49-F238E27FC236}">
                <a16:creationId xmlns:a16="http://schemas.microsoft.com/office/drawing/2014/main" id="{B6722C78-2979-D8F2-D6C9-56B057114C8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14825" y="3987799"/>
            <a:ext cx="4124325" cy="23812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3864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6"/>
          <p:cNvSpPr txBox="1">
            <a:spLocks noGrp="1"/>
          </p:cNvSpPr>
          <p:nvPr>
            <p:ph type="title"/>
          </p:nvPr>
        </p:nvSpPr>
        <p:spPr>
          <a:xfrm>
            <a:off x="495300" y="257175"/>
            <a:ext cx="8305800" cy="895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SzPts val="3600"/>
              <a:buFont typeface="Arial"/>
              <a:buNone/>
            </a:pPr>
            <a:r>
              <a:rPr lang="en-US" sz="4000" b="1" i="0" u="none" dirty="0">
                <a:solidFill>
                  <a:srgbClr val="37609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A STRATEGIC PLAN IS…………..</a:t>
            </a:r>
            <a:endParaRPr sz="4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3" name="Google Shape;203;p26"/>
          <p:cNvSpPr txBox="1"/>
          <p:nvPr/>
        </p:nvSpPr>
        <p:spPr>
          <a:xfrm>
            <a:off x="381000" y="1335087"/>
            <a:ext cx="7696200" cy="2246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600" b="1" i="0" u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Fun and energizing.</a:t>
            </a:r>
            <a:endParaRPr sz="3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82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1600" b="1" i="0" u="none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600" b="1" i="0" u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A starting point, not an end.</a:t>
            </a:r>
            <a:endParaRPr sz="3600" b="1" i="0" u="none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1600" b="1" i="0" u="none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600" b="1" i="0" u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A road map for success.</a:t>
            </a:r>
            <a:endParaRPr sz="3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4" name="Google Shape;204;p26"/>
          <p:cNvSpPr txBox="1"/>
          <p:nvPr/>
        </p:nvSpPr>
        <p:spPr>
          <a:xfrm>
            <a:off x="342900" y="3953291"/>
            <a:ext cx="5191125" cy="1846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Wingdings" panose="05000000000000000000" pitchFamily="2" charset="2"/>
              <a:buChar char="Ø"/>
            </a:pPr>
            <a:r>
              <a:rPr lang="en-US" sz="3200" b="1" i="0" u="none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Clear Expectations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Wingdings" panose="05000000000000000000" pitchFamily="2" charset="2"/>
              <a:buChar char="Ø"/>
            </a:pPr>
            <a:r>
              <a:rPr lang="en-US" sz="3200" b="1" i="0" u="none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Structures for Consistency</a:t>
            </a:r>
            <a:endParaRPr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Wingdings" panose="05000000000000000000" pitchFamily="2" charset="2"/>
              <a:buChar char="Ø"/>
            </a:pPr>
            <a:r>
              <a:rPr lang="en-US" sz="3200" b="1" i="0" u="none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Systems for Accountability</a:t>
            </a:r>
            <a:endParaRPr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" name="Google Shape;205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86450" y="3048000"/>
            <a:ext cx="2914650" cy="255746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7"/>
          <p:cNvSpPr txBox="1">
            <a:spLocks noGrp="1"/>
          </p:cNvSpPr>
          <p:nvPr>
            <p:ph type="title" idx="4294967295"/>
          </p:nvPr>
        </p:nvSpPr>
        <p:spPr>
          <a:xfrm>
            <a:off x="457200" y="533400"/>
            <a:ext cx="8305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QUESTIONS?</a:t>
            </a:r>
            <a:endParaRPr/>
          </a:p>
        </p:txBody>
      </p:sp>
      <p:pic>
        <p:nvPicPr>
          <p:cNvPr id="211" name="Google Shape;211;p27" descr="A picture containing drawing, food, room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9200" y="1981200"/>
            <a:ext cx="6934200" cy="390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7"/>
          <p:cNvSpPr txBox="1">
            <a:spLocks noGrp="1"/>
          </p:cNvSpPr>
          <p:nvPr>
            <p:ph type="title"/>
          </p:nvPr>
        </p:nvSpPr>
        <p:spPr>
          <a:xfrm>
            <a:off x="660192" y="271908"/>
            <a:ext cx="8305800" cy="895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SzPts val="3600"/>
              <a:buFont typeface="Arial"/>
              <a:buNone/>
            </a:pPr>
            <a:r>
              <a:rPr lang="en-US" sz="4000" b="1" dirty="0">
                <a:solidFill>
                  <a:srgbClr val="37609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WHAT IS </a:t>
            </a:r>
            <a:r>
              <a:rPr lang="en-US" sz="4000" b="1" i="0" u="none" dirty="0">
                <a:solidFill>
                  <a:srgbClr val="37609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STRATEGIC PLANNING?</a:t>
            </a:r>
            <a:endParaRPr sz="4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0" name="Google Shape;120;p17"/>
          <p:cNvSpPr txBox="1"/>
          <p:nvPr/>
        </p:nvSpPr>
        <p:spPr>
          <a:xfrm>
            <a:off x="338931" y="3429000"/>
            <a:ext cx="8329612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4000"/>
              <a:buFont typeface="Wingdings" panose="05000000000000000000" pitchFamily="2" charset="2"/>
              <a:buChar char="Ø"/>
            </a:pPr>
            <a:r>
              <a:rPr lang="en-US" sz="3600" b="1" i="0" u="none" strike="noStrike" cap="none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Time for discussion </a:t>
            </a:r>
            <a:endParaRPr sz="3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1" name="Google Shape;121;p17"/>
          <p:cNvSpPr txBox="1"/>
          <p:nvPr/>
        </p:nvSpPr>
        <p:spPr>
          <a:xfrm>
            <a:off x="266700" y="4137216"/>
            <a:ext cx="8534400" cy="779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4000"/>
              <a:buFont typeface="Wingdings" panose="05000000000000000000" pitchFamily="2" charset="2"/>
              <a:buChar char="Ø"/>
            </a:pPr>
            <a:r>
              <a:rPr lang="en-US" sz="36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Envisioning the future</a:t>
            </a:r>
            <a:endParaRPr sz="3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2" name="Google Shape;122;p17"/>
          <p:cNvSpPr txBox="1"/>
          <p:nvPr/>
        </p:nvSpPr>
        <p:spPr>
          <a:xfrm>
            <a:off x="266700" y="4847780"/>
            <a:ext cx="8534400" cy="1290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4000"/>
              <a:buFont typeface="Wingdings" panose="05000000000000000000" pitchFamily="2" charset="2"/>
              <a:buChar char="Ø"/>
            </a:pPr>
            <a:r>
              <a:rPr lang="en-US" sz="4000" b="1" i="0" u="none" strike="noStrike" cap="none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Identifying and addressing issues</a:t>
            </a:r>
            <a:endParaRPr sz="4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3" name="Google Shape;123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86175" y="1308498"/>
            <a:ext cx="4724400" cy="182086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2" name="Google Shape;122;p17">
            <a:extLst>
              <a:ext uri="{FF2B5EF4-FFF2-40B4-BE49-F238E27FC236}">
                <a16:creationId xmlns:a16="http://schemas.microsoft.com/office/drawing/2014/main" id="{EB521F61-7610-ED06-C85D-D8ABF86902C5}"/>
              </a:ext>
            </a:extLst>
          </p:cNvPr>
          <p:cNvSpPr txBox="1"/>
          <p:nvPr/>
        </p:nvSpPr>
        <p:spPr>
          <a:xfrm>
            <a:off x="134143" y="5625037"/>
            <a:ext cx="8534400" cy="1290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4000"/>
              <a:buFont typeface="Wingdings" panose="05000000000000000000" pitchFamily="2" charset="2"/>
              <a:buChar char="Ø"/>
            </a:pPr>
            <a:r>
              <a:rPr lang="en-US" sz="40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Building consensus</a:t>
            </a:r>
            <a:endParaRPr sz="4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>
          <a:extLst>
            <a:ext uri="{FF2B5EF4-FFF2-40B4-BE49-F238E27FC236}">
              <a16:creationId xmlns:a16="http://schemas.microsoft.com/office/drawing/2014/main" id="{29AF545C-4F59-0DB1-6B67-F1A8E62099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>
            <a:extLst>
              <a:ext uri="{FF2B5EF4-FFF2-40B4-BE49-F238E27FC236}">
                <a16:creationId xmlns:a16="http://schemas.microsoft.com/office/drawing/2014/main" id="{55F5CC58-4B15-E331-054D-EA0CEE76EEF6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532151" y="1712626"/>
            <a:ext cx="7772400" cy="1263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br>
              <a:rPr lang="en-US" sz="32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2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DNR/CDB</a:t>
            </a:r>
            <a:br>
              <a:rPr lang="en-US" sz="32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2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MACD and MCDEO </a:t>
            </a:r>
            <a:br>
              <a:rPr lang="en-US" sz="32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2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Present:</a:t>
            </a:r>
            <a:br>
              <a:rPr lang="en-US" sz="32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2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DIY Strategic Planning</a:t>
            </a:r>
            <a:br>
              <a:rPr lang="en-US" sz="32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2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2024</a:t>
            </a:r>
            <a:br>
              <a:rPr lang="en-US" sz="32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32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dirty="0"/>
          </a:p>
        </p:txBody>
      </p:sp>
      <p:pic>
        <p:nvPicPr>
          <p:cNvPr id="103" name="Google Shape;103;p15">
            <a:extLst>
              <a:ext uri="{FF2B5EF4-FFF2-40B4-BE49-F238E27FC236}">
                <a16:creationId xmlns:a16="http://schemas.microsoft.com/office/drawing/2014/main" id="{6E5CA88C-8E65-7BA6-FAE3-63036EE9C8C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62262" y="3767137"/>
            <a:ext cx="3419475" cy="92075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5">
            <a:extLst>
              <a:ext uri="{FF2B5EF4-FFF2-40B4-BE49-F238E27FC236}">
                <a16:creationId xmlns:a16="http://schemas.microsoft.com/office/drawing/2014/main" id="{1B7A6DA2-F506-6AF6-6F47-56F645153411}"/>
              </a:ext>
            </a:extLst>
          </p:cNvPr>
          <p:cNvSpPr txBox="1"/>
          <p:nvPr/>
        </p:nvSpPr>
        <p:spPr>
          <a:xfrm>
            <a:off x="2362200" y="4687887"/>
            <a:ext cx="4572000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Terry Profota, MNM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33812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6"/>
          <p:cNvSpPr txBox="1">
            <a:spLocks noGrp="1"/>
          </p:cNvSpPr>
          <p:nvPr>
            <p:ph type="title"/>
          </p:nvPr>
        </p:nvSpPr>
        <p:spPr>
          <a:xfrm>
            <a:off x="304800" y="288925"/>
            <a:ext cx="8534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SzPts val="3600"/>
              <a:buFont typeface="Arial"/>
              <a:buNone/>
            </a:pPr>
            <a:r>
              <a:rPr lang="en-US" sz="4000" b="1" dirty="0">
                <a:solidFill>
                  <a:srgbClr val="37609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WHAT IS A STRATEGIC PLAN</a:t>
            </a:r>
            <a:r>
              <a:rPr lang="en-US" sz="4000" b="1" i="0" u="none" dirty="0">
                <a:solidFill>
                  <a:srgbClr val="37609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:</a:t>
            </a:r>
            <a:endParaRPr sz="4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1" name="Google Shape;111;p16"/>
          <p:cNvSpPr txBox="1">
            <a:spLocks noGrp="1"/>
          </p:cNvSpPr>
          <p:nvPr>
            <p:ph type="body" idx="1"/>
          </p:nvPr>
        </p:nvSpPr>
        <p:spPr>
          <a:xfrm>
            <a:off x="457200" y="1295400"/>
            <a:ext cx="8229600" cy="3482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4000"/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Road Map for Success</a:t>
            </a:r>
          </a:p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4000"/>
              <a:buFont typeface="Wingdings" panose="05000000000000000000" pitchFamily="2" charset="2"/>
              <a:buChar char="Ø"/>
            </a:pPr>
            <a:endParaRPr lang="en-US" sz="3600" b="1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4000"/>
              <a:buFont typeface="Wingdings" panose="05000000000000000000" pitchFamily="2" charset="2"/>
              <a:buChar char="Ø"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Clear Expectations</a:t>
            </a:r>
          </a:p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4000"/>
              <a:buFont typeface="Wingdings" panose="05000000000000000000" pitchFamily="2" charset="2"/>
              <a:buChar char="Ø"/>
            </a:pPr>
            <a:endParaRPr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71500" marR="0" lvl="0" indent="-571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tx1"/>
              </a:buClr>
              <a:buSzPts val="4000"/>
              <a:buFont typeface="Wingdings" panose="05000000000000000000" pitchFamily="2" charset="2"/>
              <a:buChar char="Ø"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Structures for Consistency</a:t>
            </a:r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tx1"/>
              </a:buClr>
              <a:buSzPts val="4000"/>
              <a:buNone/>
            </a:pPr>
            <a:endParaRPr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71500" marR="0" lvl="0" indent="-571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tx1"/>
              </a:buClr>
              <a:buSzPts val="4000"/>
              <a:buFont typeface="Wingdings" panose="05000000000000000000" pitchFamily="2" charset="2"/>
              <a:buChar char="Ø"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Systems for Accountability</a:t>
            </a:r>
            <a:endParaRPr sz="3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Google Shape;123;p17">
            <a:extLst>
              <a:ext uri="{FF2B5EF4-FFF2-40B4-BE49-F238E27FC236}">
                <a16:creationId xmlns:a16="http://schemas.microsoft.com/office/drawing/2014/main" id="{5DCBB737-59E0-C2E1-EDE5-CC307A5E59C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53163" y="4778375"/>
            <a:ext cx="4724400" cy="182086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>
          <a:extLst>
            <a:ext uri="{FF2B5EF4-FFF2-40B4-BE49-F238E27FC236}">
              <a16:creationId xmlns:a16="http://schemas.microsoft.com/office/drawing/2014/main" id="{CD26C211-453C-F6E5-BFBC-98C37E1AEF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7">
            <a:extLst>
              <a:ext uri="{FF2B5EF4-FFF2-40B4-BE49-F238E27FC236}">
                <a16:creationId xmlns:a16="http://schemas.microsoft.com/office/drawing/2014/main" id="{A2484869-1989-D678-ACDF-CCB35BDFC83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95300" y="257175"/>
            <a:ext cx="8305800" cy="895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SzPts val="3600"/>
              <a:buFont typeface="Arial"/>
              <a:buNone/>
            </a:pPr>
            <a:r>
              <a:rPr lang="en-US" sz="4000" b="1" dirty="0">
                <a:solidFill>
                  <a:srgbClr val="37609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WHY DIY?</a:t>
            </a:r>
            <a:endParaRPr sz="4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9" name="Google Shape;119;p17">
            <a:extLst>
              <a:ext uri="{FF2B5EF4-FFF2-40B4-BE49-F238E27FC236}">
                <a16:creationId xmlns:a16="http://schemas.microsoft.com/office/drawing/2014/main" id="{7154D8BE-973B-E288-4DFA-276D24C7DD9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92112" y="1381125"/>
            <a:ext cx="83439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4000"/>
              <a:buFont typeface="Wingdings" panose="05000000000000000000" pitchFamily="2" charset="2"/>
              <a:buChar char="Ø"/>
            </a:pPr>
            <a:r>
              <a:rPr lang="en-US" sz="3600" b="1" i="0" u="none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Size and scope of your CD</a:t>
            </a:r>
            <a:endParaRPr sz="3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0" name="Google Shape;120;p17">
            <a:extLst>
              <a:ext uri="{FF2B5EF4-FFF2-40B4-BE49-F238E27FC236}">
                <a16:creationId xmlns:a16="http://schemas.microsoft.com/office/drawing/2014/main" id="{BA44CB62-DD98-CBF3-8669-E8A936BA8449}"/>
              </a:ext>
            </a:extLst>
          </p:cNvPr>
          <p:cNvSpPr txBox="1"/>
          <p:nvPr/>
        </p:nvSpPr>
        <p:spPr>
          <a:xfrm>
            <a:off x="343000" y="2478157"/>
            <a:ext cx="8329612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4000"/>
              <a:buFont typeface="Wingdings" panose="05000000000000000000" pitchFamily="2" charset="2"/>
              <a:buChar char="Ø"/>
            </a:pPr>
            <a:r>
              <a:rPr lang="en-US" sz="3600" b="1" i="0" u="none" strike="noStrike" cap="none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Time commitment</a:t>
            </a:r>
            <a:endParaRPr sz="3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1" name="Google Shape;121;p17">
            <a:extLst>
              <a:ext uri="{FF2B5EF4-FFF2-40B4-BE49-F238E27FC236}">
                <a16:creationId xmlns:a16="http://schemas.microsoft.com/office/drawing/2014/main" id="{4B6876C6-FED7-F927-878D-DA8D32053492}"/>
              </a:ext>
            </a:extLst>
          </p:cNvPr>
          <p:cNvSpPr txBox="1"/>
          <p:nvPr/>
        </p:nvSpPr>
        <p:spPr>
          <a:xfrm>
            <a:off x="266700" y="3837210"/>
            <a:ext cx="5172075" cy="1290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4000"/>
              <a:buFont typeface="Wingdings" panose="05000000000000000000" pitchFamily="2" charset="2"/>
              <a:buChar char="Ø"/>
            </a:pPr>
            <a:r>
              <a:rPr lang="en-US" sz="4000" b="1" i="0" u="none" strike="noStrike" cap="none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Lack of engagement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2" name="Google Shape;122;p17">
            <a:extLst>
              <a:ext uri="{FF2B5EF4-FFF2-40B4-BE49-F238E27FC236}">
                <a16:creationId xmlns:a16="http://schemas.microsoft.com/office/drawing/2014/main" id="{F99741B0-DA8C-954E-66CD-9E45E63798B5}"/>
              </a:ext>
            </a:extLst>
          </p:cNvPr>
          <p:cNvSpPr txBox="1"/>
          <p:nvPr/>
        </p:nvSpPr>
        <p:spPr>
          <a:xfrm>
            <a:off x="343000" y="5127847"/>
            <a:ext cx="4438550" cy="1290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4000"/>
              <a:buFont typeface="Wingdings" panose="05000000000000000000" pitchFamily="2" charset="2"/>
              <a:buChar char="Ø"/>
            </a:pPr>
            <a:r>
              <a:rPr lang="en-US" sz="3600" b="1" i="0" u="none" strike="noStrike" cap="none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Available Funding</a:t>
            </a:r>
            <a:endParaRPr sz="3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168F25-87B5-1EE8-18F0-FA95412FB4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610225" y="3116445"/>
            <a:ext cx="3267075" cy="258726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65261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8"/>
          <p:cNvSpPr txBox="1">
            <a:spLocks noGrp="1"/>
          </p:cNvSpPr>
          <p:nvPr>
            <p:ph type="title"/>
          </p:nvPr>
        </p:nvSpPr>
        <p:spPr>
          <a:xfrm>
            <a:off x="257175" y="425449"/>
            <a:ext cx="8305800" cy="895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SzPts val="4000"/>
              <a:buFont typeface="Arial"/>
              <a:buNone/>
            </a:pPr>
            <a:r>
              <a:rPr lang="en-US" sz="4000" b="1" i="0" u="none" dirty="0">
                <a:solidFill>
                  <a:srgbClr val="37609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BEFORE YOU GET STARTED?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0" name="Google Shape;130;p18"/>
          <p:cNvSpPr txBox="1">
            <a:spLocks noGrp="1"/>
          </p:cNvSpPr>
          <p:nvPr>
            <p:ph type="body" idx="1"/>
          </p:nvPr>
        </p:nvSpPr>
        <p:spPr>
          <a:xfrm>
            <a:off x="257175" y="2214057"/>
            <a:ext cx="5438775" cy="850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4000"/>
              <a:buFont typeface="Wingdings" panose="05000000000000000000" pitchFamily="2" charset="2"/>
              <a:buChar char="Ø"/>
            </a:pPr>
            <a:r>
              <a:rPr lang="en-US" sz="36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Who will participate?</a:t>
            </a:r>
            <a:endParaRPr sz="3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1" name="Google Shape;131;p18"/>
          <p:cNvSpPr txBox="1"/>
          <p:nvPr/>
        </p:nvSpPr>
        <p:spPr>
          <a:xfrm>
            <a:off x="257175" y="3268317"/>
            <a:ext cx="8459788" cy="895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4000"/>
              <a:buFont typeface="Wingdings" panose="05000000000000000000" pitchFamily="2" charset="2"/>
              <a:buChar char="Ø"/>
            </a:pPr>
            <a:r>
              <a:rPr lang="en-US" sz="3600" b="1" i="0" u="none" strike="noStrike" cap="none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How much can be allocated to the process?</a:t>
            </a:r>
            <a:endParaRPr sz="3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2" name="Google Shape;132;p18"/>
          <p:cNvSpPr txBox="1"/>
          <p:nvPr/>
        </p:nvSpPr>
        <p:spPr>
          <a:xfrm>
            <a:off x="257175" y="4124317"/>
            <a:ext cx="8534400" cy="850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2523"/>
              </a:buClr>
              <a:buSzPts val="4000"/>
            </a:pPr>
            <a:endParaRPr dirty="0"/>
          </a:p>
        </p:txBody>
      </p:sp>
      <p:sp>
        <p:nvSpPr>
          <p:cNvPr id="133" name="Google Shape;133;p18"/>
          <p:cNvSpPr txBox="1"/>
          <p:nvPr/>
        </p:nvSpPr>
        <p:spPr>
          <a:xfrm>
            <a:off x="230188" y="4571992"/>
            <a:ext cx="8534400" cy="738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4000"/>
              <a:buFont typeface="Wingdings" panose="05000000000000000000" pitchFamily="2" charset="2"/>
              <a:buChar char="Ø"/>
            </a:pPr>
            <a:r>
              <a:rPr lang="en-US" sz="3600" b="1" i="0" u="none" strike="noStrike" cap="none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Plan time </a:t>
            </a:r>
            <a:r>
              <a:rPr lang="en-US" sz="36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US" sz="3600" b="1" i="0" u="none" strike="noStrike" cap="none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rame? 3-5 years?</a:t>
            </a:r>
            <a:endParaRPr sz="3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4" name="Google Shape;134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86525" y="1181463"/>
            <a:ext cx="2162175" cy="195896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2" name="Google Shape;133;p18">
            <a:extLst>
              <a:ext uri="{FF2B5EF4-FFF2-40B4-BE49-F238E27FC236}">
                <a16:creationId xmlns:a16="http://schemas.microsoft.com/office/drawing/2014/main" id="{EDFB41DB-E90E-6C6C-BBB7-AC8A39167D9A}"/>
              </a:ext>
            </a:extLst>
          </p:cNvPr>
          <p:cNvSpPr txBox="1"/>
          <p:nvPr/>
        </p:nvSpPr>
        <p:spPr>
          <a:xfrm>
            <a:off x="257175" y="5382740"/>
            <a:ext cx="8534400" cy="738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4000"/>
              <a:buFont typeface="Wingdings" panose="05000000000000000000" pitchFamily="2" charset="2"/>
              <a:buChar char="Ø"/>
            </a:pPr>
            <a:r>
              <a:rPr lang="en-US" sz="3600" b="1" i="0" u="none" strike="noStrike" cap="none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When do you want the planning document complete?</a:t>
            </a:r>
            <a:endParaRPr sz="3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 build="p"/>
      <p:bldP spid="131" grpId="0"/>
      <p:bldP spid="133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BE05D-2E49-915B-7124-DF167333B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b="1" i="0" u="none" dirty="0">
                <a:solidFill>
                  <a:srgbClr val="37609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Four Steps to DIY Planning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AB6FD2F-AE22-8152-E1D9-FB3A9515C3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6987279"/>
              </p:ext>
            </p:extLst>
          </p:nvPr>
        </p:nvGraphicFramePr>
        <p:xfrm>
          <a:off x="781634" y="1845784"/>
          <a:ext cx="7711627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50932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>
          <a:extLst>
            <a:ext uri="{FF2B5EF4-FFF2-40B4-BE49-F238E27FC236}">
              <a16:creationId xmlns:a16="http://schemas.microsoft.com/office/drawing/2014/main" id="{9356E945-3F82-9E19-0F2A-389413AC32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9">
            <a:extLst>
              <a:ext uri="{FF2B5EF4-FFF2-40B4-BE49-F238E27FC236}">
                <a16:creationId xmlns:a16="http://schemas.microsoft.com/office/drawing/2014/main" id="{0FA66EE2-32E6-363F-9C78-53165EADC4F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94599" y="238125"/>
            <a:ext cx="8305800" cy="895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SzPts val="3600"/>
              <a:buFont typeface="Arial"/>
              <a:buNone/>
            </a:pPr>
            <a:r>
              <a:rPr lang="en-US" sz="4000" b="1" i="0" u="none" dirty="0">
                <a:solidFill>
                  <a:srgbClr val="37609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STEP #1: GATHER INFO &amp; ANALYZE</a:t>
            </a:r>
            <a:endParaRPr sz="4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6CB730-A480-6BAF-4638-9DC8193BC0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705100" y="1771650"/>
            <a:ext cx="5600700" cy="37338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08295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>
          <a:extLst>
            <a:ext uri="{FF2B5EF4-FFF2-40B4-BE49-F238E27FC236}">
              <a16:creationId xmlns:a16="http://schemas.microsoft.com/office/drawing/2014/main" id="{A3F96A84-5F1E-59CA-EFCF-E359ECCAE7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9">
            <a:extLst>
              <a:ext uri="{FF2B5EF4-FFF2-40B4-BE49-F238E27FC236}">
                <a16:creationId xmlns:a16="http://schemas.microsoft.com/office/drawing/2014/main" id="{F627F661-BAFA-2412-1262-314DD565D7C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8013" y="466725"/>
            <a:ext cx="8305800" cy="895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SzPts val="3600"/>
              <a:buFont typeface="Arial"/>
              <a:buNone/>
            </a:pPr>
            <a:r>
              <a:rPr lang="en-US" sz="4000" b="1" i="0" u="none" dirty="0">
                <a:solidFill>
                  <a:srgbClr val="37609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STEP #1: GATHER INFO &amp; ANALYZE</a:t>
            </a:r>
            <a:endParaRPr sz="4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92BFAC-149E-04DA-CD3F-6E6AA5D8E4AC}"/>
              </a:ext>
            </a:extLst>
          </p:cNvPr>
          <p:cNvSpPr txBox="1"/>
          <p:nvPr/>
        </p:nvSpPr>
        <p:spPr>
          <a:xfrm>
            <a:off x="388013" y="1430737"/>
            <a:ext cx="8412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Worth </a:t>
            </a:r>
            <a:r>
              <a:rPr lang="en-US" sz="36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time!</a:t>
            </a:r>
            <a:endParaRPr lang="en-US" sz="36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9A4F2C-4D16-389C-26B3-CC8922FA43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352799" y="2647950"/>
            <a:ext cx="4943475" cy="329565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409734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A3650DCDE146A478B1BC5949F602B2E" ma:contentTypeVersion="19" ma:contentTypeDescription="Create a new document." ma:contentTypeScope="" ma:versionID="254a7ce9ee52b8122fcbbec7f8048e6e">
  <xsd:schema xmlns:xsd="http://www.w3.org/2001/XMLSchema" xmlns:xs="http://www.w3.org/2001/XMLSchema" xmlns:p="http://schemas.microsoft.com/office/2006/metadata/properties" xmlns:ns1="http://schemas.microsoft.com/sharepoint/v3" xmlns:ns2="04d381b5-4d15-45b6-9cd7-38992b2a11be" xmlns:ns3="31fd62e0-9399-4265-b5fb-40ac838bc50e" targetNamespace="http://schemas.microsoft.com/office/2006/metadata/properties" ma:root="true" ma:fieldsID="75e5f5019e936e7005c1760beeb6eec3" ns1:_="" ns2:_="" ns3:_="">
    <xsd:import namespace="http://schemas.microsoft.com/sharepoint/v3"/>
    <xsd:import namespace="04d381b5-4d15-45b6-9cd7-38992b2a11be"/>
    <xsd:import namespace="31fd62e0-9399-4265-b5fb-40ac838bc50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d381b5-4d15-45b6-9cd7-38992b2a11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25ed7e3c-a509-4d5c-98b3-887d36f9efb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fd62e0-9399-4265-b5fb-40ac838bc50e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6e1d71e3-2579-45d9-8185-5ac32a519a4c}" ma:internalName="TaxCatchAll" ma:showField="CatchAllData" ma:web="31fd62e0-9399-4265-b5fb-40ac838bc50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31fd62e0-9399-4265-b5fb-40ac838bc50e" xsi:nil="true"/>
    <_ip_UnifiedCompliancePolicyProperties xmlns="http://schemas.microsoft.com/sharepoint/v3" xsi:nil="true"/>
    <lcf76f155ced4ddcb4097134ff3c332f xmlns="04d381b5-4d15-45b6-9cd7-38992b2a11b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0BDAB7C-8C52-4AF2-9405-6BEC6F1F141A}"/>
</file>

<file path=customXml/itemProps2.xml><?xml version="1.0" encoding="utf-8"?>
<ds:datastoreItem xmlns:ds="http://schemas.openxmlformats.org/officeDocument/2006/customXml" ds:itemID="{D31AB62F-DA33-4831-83C3-C9E32FFAB2E5}"/>
</file>

<file path=customXml/itemProps3.xml><?xml version="1.0" encoding="utf-8"?>
<ds:datastoreItem xmlns:ds="http://schemas.openxmlformats.org/officeDocument/2006/customXml" ds:itemID="{61A4D544-B987-45B9-9133-224B5F0437B5}"/>
</file>

<file path=docProps/app.xml><?xml version="1.0" encoding="utf-8"?>
<Properties xmlns="http://schemas.openxmlformats.org/officeDocument/2006/extended-properties" xmlns:vt="http://schemas.openxmlformats.org/officeDocument/2006/docPropsVTypes">
  <TotalTime>1408</TotalTime>
  <Words>749</Words>
  <Application>Microsoft Office PowerPoint</Application>
  <PresentationFormat>On-screen Show (4:3)</PresentationFormat>
  <Paragraphs>187</Paragraphs>
  <Slides>30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Wingdings</vt:lpstr>
      <vt:lpstr>Office Theme</vt:lpstr>
      <vt:lpstr> DNR/CDB MACD and MCDEO  Present: DIY Strategic Planning 2024  </vt:lpstr>
      <vt:lpstr>WE WILL COVER…….</vt:lpstr>
      <vt:lpstr>WHAT IS STRATEGIC PLANNING?</vt:lpstr>
      <vt:lpstr>WHAT IS A STRATEGIC PLAN:</vt:lpstr>
      <vt:lpstr>WHY DIY?</vt:lpstr>
      <vt:lpstr>BEFORE YOU GET STARTED?</vt:lpstr>
      <vt:lpstr>Four Steps to DIY Planning</vt:lpstr>
      <vt:lpstr>STEP #1: GATHER INFO &amp; ANALYZE</vt:lpstr>
      <vt:lpstr>STEP #1: GATHER INFO &amp; ANALYZE</vt:lpstr>
      <vt:lpstr>STEP #1: GATHER INFO &amp; ANALYZE</vt:lpstr>
      <vt:lpstr>STEP #1: GATHER INFO &amp; ANALYZE</vt:lpstr>
      <vt:lpstr>STEP #2:  ARTICULATE YOUR FRAMEWORK</vt:lpstr>
      <vt:lpstr>STEP #2:  ARTICULATE YOUR FRAMEWORK</vt:lpstr>
      <vt:lpstr>STEP #2: ARTICULATE YOUR WHY</vt:lpstr>
      <vt:lpstr>STEP #2: ARTICULATE YOUR HOW</vt:lpstr>
      <vt:lpstr>STEP #2: ARTICULATE YOUR HOW</vt:lpstr>
      <vt:lpstr>STEP #3: VISION YOUR FUTURE</vt:lpstr>
      <vt:lpstr>STEP #3: VISION YOUR FUTURE</vt:lpstr>
      <vt:lpstr>STEP #3: VISION YOUR FUTURE</vt:lpstr>
      <vt:lpstr>STEP #3: VISION YOUR FUTURE</vt:lpstr>
      <vt:lpstr>STEP #3: VISION YOUR FUTURE</vt:lpstr>
      <vt:lpstr>STEP #3: VISION YOUR FUTURE</vt:lpstr>
      <vt:lpstr>STEP #4: DOCUMENT THE PLAN</vt:lpstr>
      <vt:lpstr>STEP #4: CRAFT THE PLAN</vt:lpstr>
      <vt:lpstr>STEP #4: DOCUMENTING THE PLAN</vt:lpstr>
      <vt:lpstr>STEP #4: DOCUMENTING THE PLAN</vt:lpstr>
      <vt:lpstr>JUST TO RECAP.  WE COVERED:</vt:lpstr>
      <vt:lpstr>A STRATEGIC PLAN IS…………..</vt:lpstr>
      <vt:lpstr>QUESTIONS?</vt:lpstr>
      <vt:lpstr> DNR/CDB MACD and MCDEO  Present: DIY Strategic Planning 2024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Conservation District Bureau Planning for Success MACD Convention 2022</dc:title>
  <dc:creator>Terry Profota</dc:creator>
  <cp:lastModifiedBy>Russell, Lindsey</cp:lastModifiedBy>
  <cp:revision>7</cp:revision>
  <cp:lastPrinted>2024-03-05T15:33:14Z</cp:lastPrinted>
  <dcterms:modified xsi:type="dcterms:W3CDTF">2025-01-17T22:09:57Z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0x0101007A3650DCDE146A478B1BC5949F602B2E</vt:lpwstr>
  </property>
  <property fmtid="{D5CDD505-2E9C-101B-9397-08002B2CF9AE}" pid="3" name="MediaServiceImageTags">
    <vt:lpwstr/>
  </property>
</Properties>
</file>